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3" r:id="rId6"/>
    <p:sldId id="262" r:id="rId7"/>
    <p:sldId id="264" r:id="rId8"/>
    <p:sldId id="265" r:id="rId9"/>
    <p:sldId id="266"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ler napoles" initials="vn" lastIdx="1" clrIdx="0">
    <p:extLst>
      <p:ext uri="{19B8F6BF-5375-455C-9EA6-DF929625EA0E}">
        <p15:presenceInfo xmlns:p15="http://schemas.microsoft.com/office/powerpoint/2012/main" userId="d594d83fa02a89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99CC"/>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F240B-2F72-4A77-8B19-64BB006664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7F2EB4-383E-459E-8EF5-1190EE733B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99E88A-400E-4FA6-87C1-B063ECAB5F2A}"/>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B8BFA88A-B3A6-44EA-B069-6E7038278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B1758-2AC7-46FB-AAEE-73B57710E5D6}"/>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361598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D4AF-A352-4A36-9E8D-8BCF730564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01F044-BBB6-438B-97B7-F4BD4FF8C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7174F-659F-42F5-A5B8-5ADE83C1D127}"/>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9F60EA90-3F80-4757-A789-0421EBA5A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B4528-638D-4D2F-B1CF-81F23EC59CD9}"/>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359424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38E3AE-EF6C-419F-BE57-9575D62CEB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12B99C-581B-4B00-AB7B-1D2AE768AB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263F8-705A-4C8D-B2A6-87DD8ACCDCBC}"/>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76B8B4DA-7412-41B6-9786-1BCB4E9B4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DF6EC-079F-4768-B372-8D2000ED86EE}"/>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334447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041B-81A9-44CD-B2A4-5394DAB52A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C6A39-2EAA-4DCF-AA20-74C2F0D5E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8DAEF3-FB58-45BA-9639-E510DDF30D11}"/>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2DE0536D-9167-4220-9C9A-34A09BFE7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30B44-5971-4339-A318-355EBBD6E298}"/>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265259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1312-2764-4B56-A554-7D1A0473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F22E3F-E4D7-4C81-B758-2FB40C49C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4AB5D2-A877-4D31-A6F8-EDF5D62397CF}"/>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A9342157-4C92-4C14-9396-6830E16F4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A070C-5D7C-44DF-BD78-D2AE1C7DB943}"/>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210751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BA3BB-4C3C-47C5-A0C2-72AFE897CC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2F643B-F72B-4302-AFB4-2FAE55C7A9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BDF464-A052-4DC7-9013-781FD746D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32A564-DC5A-4678-B5F7-D01D52E1B7FB}"/>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6" name="Footer Placeholder 5">
            <a:extLst>
              <a:ext uri="{FF2B5EF4-FFF2-40B4-BE49-F238E27FC236}">
                <a16:creationId xmlns:a16="http://schemas.microsoft.com/office/drawing/2014/main" id="{509576FC-1B7B-4746-AF90-F32AC9653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99D669-C1F0-4926-95C6-F13AC7055D38}"/>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7755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DE46-B9E4-4C87-A9F0-2DC531F3B8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C10D0A-27F8-457F-BECB-EDA7C3DB01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169609-193A-4A6D-AE93-3D5B512D71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604198-B66A-4406-B8B0-6796A7DBAB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082A67-E800-45AC-8F55-AEB1AF0861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B3F68D-0E56-4F7F-8C98-A70B00EB49B6}"/>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8" name="Footer Placeholder 7">
            <a:extLst>
              <a:ext uri="{FF2B5EF4-FFF2-40B4-BE49-F238E27FC236}">
                <a16:creationId xmlns:a16="http://schemas.microsoft.com/office/drawing/2014/main" id="{867993B9-CE1E-49D5-9222-28C0344745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81D97-C351-496C-B432-7617E146E9E3}"/>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197619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AC25-7573-4E75-81CD-AA907DBB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311296-F56A-4ECC-BE22-7A4EA4E19F62}"/>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4" name="Footer Placeholder 3">
            <a:extLst>
              <a:ext uri="{FF2B5EF4-FFF2-40B4-BE49-F238E27FC236}">
                <a16:creationId xmlns:a16="http://schemas.microsoft.com/office/drawing/2014/main" id="{89C4E2E9-CE07-4089-BCA7-EDCC0E1927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A7F8A1-408E-4040-8223-217D8082037C}"/>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4058211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92916-0371-4AC5-B03C-4E1E00527CFF}"/>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3" name="Footer Placeholder 2">
            <a:extLst>
              <a:ext uri="{FF2B5EF4-FFF2-40B4-BE49-F238E27FC236}">
                <a16:creationId xmlns:a16="http://schemas.microsoft.com/office/drawing/2014/main" id="{26414A6F-A9F9-4D89-8DB5-D631F647EB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F688C0-BB01-4F48-91F8-3EF1DF27C9E4}"/>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356847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EE3F2-ACC0-4F89-82FD-EBC21EAFA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31A20F-69A0-4F2C-8E92-7848F2DAB4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D75C8E-CD1F-439F-BBBA-72ABA2D98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94578B-39F2-4CFA-BE40-DC499FF7E301}"/>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6" name="Footer Placeholder 5">
            <a:extLst>
              <a:ext uri="{FF2B5EF4-FFF2-40B4-BE49-F238E27FC236}">
                <a16:creationId xmlns:a16="http://schemas.microsoft.com/office/drawing/2014/main" id="{25151F0D-3D5E-4FA5-AF35-098D50E10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0EDF3-CC26-4034-BF0F-A53B6056E61E}"/>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400353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0B61-C2C0-4C22-9D86-7671BEE3FE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960152-E856-4886-9605-3AB67CEDB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9E6396-3CA1-4122-9EC9-8851F2C3D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327C7-26AE-4E17-B208-4A09B81B6ECE}"/>
              </a:ext>
            </a:extLst>
          </p:cNvPr>
          <p:cNvSpPr>
            <a:spLocks noGrp="1"/>
          </p:cNvSpPr>
          <p:nvPr>
            <p:ph type="dt" sz="half" idx="10"/>
          </p:nvPr>
        </p:nvSpPr>
        <p:spPr/>
        <p:txBody>
          <a:bodyPr/>
          <a:lstStyle/>
          <a:p>
            <a:fld id="{791FE782-A188-472B-BB74-57806087821A}" type="datetimeFigureOut">
              <a:rPr lang="en-US" smtClean="0"/>
              <a:t>10/11/2019</a:t>
            </a:fld>
            <a:endParaRPr lang="en-US"/>
          </a:p>
        </p:txBody>
      </p:sp>
      <p:sp>
        <p:nvSpPr>
          <p:cNvPr id="6" name="Footer Placeholder 5">
            <a:extLst>
              <a:ext uri="{FF2B5EF4-FFF2-40B4-BE49-F238E27FC236}">
                <a16:creationId xmlns:a16="http://schemas.microsoft.com/office/drawing/2014/main" id="{2A015377-CA4A-4920-B39A-A4E430665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07A85-2D6F-4DDA-B737-13AA151A6AD6}"/>
              </a:ext>
            </a:extLst>
          </p:cNvPr>
          <p:cNvSpPr>
            <a:spLocks noGrp="1"/>
          </p:cNvSpPr>
          <p:nvPr>
            <p:ph type="sldNum" sz="quarter" idx="12"/>
          </p:nvPr>
        </p:nvSpPr>
        <p:spPr/>
        <p:txBody>
          <a:bodyPr/>
          <a:lstStyle/>
          <a:p>
            <a:fld id="{793899B9-3509-4E73-97C0-EC32726CE233}" type="slidenum">
              <a:rPr lang="en-US" smtClean="0"/>
              <a:t>‹#›</a:t>
            </a:fld>
            <a:endParaRPr lang="en-US"/>
          </a:p>
        </p:txBody>
      </p:sp>
    </p:spTree>
    <p:extLst>
      <p:ext uri="{BB962C8B-B14F-4D97-AF65-F5344CB8AC3E}">
        <p14:creationId xmlns:p14="http://schemas.microsoft.com/office/powerpoint/2010/main" val="159260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09A0A5-95B7-40B5-AFCA-034E4FAC67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1CA148-1E7E-4075-BD08-B39E3A8C8A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7C30E-658C-4809-9ED3-EAC67AA59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FE782-A188-472B-BB74-57806087821A}" type="datetimeFigureOut">
              <a:rPr lang="en-US" smtClean="0"/>
              <a:t>10/11/2019</a:t>
            </a:fld>
            <a:endParaRPr lang="en-US"/>
          </a:p>
        </p:txBody>
      </p:sp>
      <p:sp>
        <p:nvSpPr>
          <p:cNvPr id="5" name="Footer Placeholder 4">
            <a:extLst>
              <a:ext uri="{FF2B5EF4-FFF2-40B4-BE49-F238E27FC236}">
                <a16:creationId xmlns:a16="http://schemas.microsoft.com/office/drawing/2014/main" id="{A1EC23FA-3252-487A-98BA-4EC1B2A9B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1B1AAF-D7FD-4BD7-901A-19AB3EB7C6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899B9-3509-4E73-97C0-EC32726CE233}" type="slidenum">
              <a:rPr lang="en-US" smtClean="0"/>
              <a:t>‹#›</a:t>
            </a:fld>
            <a:endParaRPr lang="en-US"/>
          </a:p>
        </p:txBody>
      </p:sp>
    </p:spTree>
    <p:extLst>
      <p:ext uri="{BB962C8B-B14F-4D97-AF65-F5344CB8AC3E}">
        <p14:creationId xmlns:p14="http://schemas.microsoft.com/office/powerpoint/2010/main" val="183033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amfordflowers.co.uk/"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D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22E49D2-B1A4-42C1-BFFC-0A7E45FE7302}"/>
              </a:ext>
            </a:extLst>
          </p:cNvPr>
          <p:cNvSpPr/>
          <p:nvPr/>
        </p:nvSpPr>
        <p:spPr>
          <a:xfrm>
            <a:off x="6400941" y="1036826"/>
            <a:ext cx="5105848" cy="3737165"/>
          </a:xfrm>
          <a:prstGeom prst="rect">
            <a:avLst/>
          </a:prstGeom>
        </p:spPr>
        <p:txBody>
          <a:bodyPr vert="horz" lIns="91440" tIns="45720" rIns="91440" bIns="45720" rtlCol="0" anchor="b">
            <a:normAutofit/>
          </a:bodyPr>
          <a:lstStyle/>
          <a:p>
            <a:pPr algn="ctr">
              <a:lnSpc>
                <a:spcPct val="90000"/>
              </a:lnSpc>
              <a:spcBef>
                <a:spcPct val="0"/>
              </a:spcBef>
              <a:spcAft>
                <a:spcPts val="800"/>
              </a:spcAft>
            </a:pPr>
            <a:r>
              <a:rPr lang="en-US" sz="6600" dirty="0">
                <a:solidFill>
                  <a:schemeClr val="bg1"/>
                </a:solidFill>
                <a:latin typeface="+mj-lt"/>
                <a:ea typeface="+mj-ea"/>
                <a:cs typeface="+mj-cs"/>
              </a:rPr>
              <a:t>MUJER </a:t>
            </a:r>
          </a:p>
          <a:p>
            <a:pPr algn="ctr">
              <a:lnSpc>
                <a:spcPct val="90000"/>
              </a:lnSpc>
              <a:spcBef>
                <a:spcPct val="0"/>
              </a:spcBef>
              <a:spcAft>
                <a:spcPts val="800"/>
              </a:spcAft>
            </a:pPr>
            <a:r>
              <a:rPr lang="en-US" sz="6600" dirty="0">
                <a:solidFill>
                  <a:schemeClr val="bg1"/>
                </a:solidFill>
                <a:latin typeface="+mj-lt"/>
                <a:ea typeface="+mj-ea"/>
                <a:cs typeface="+mj-cs"/>
              </a:rPr>
              <a:t>ERES IMPORTANTE </a:t>
            </a:r>
            <a:endParaRPr lang="en-US" sz="6600" dirty="0">
              <a:solidFill>
                <a:schemeClr val="bg1"/>
              </a:solidFill>
              <a:effectLst/>
              <a:latin typeface="+mj-lt"/>
              <a:ea typeface="+mj-ea"/>
              <a:cs typeface="+mj-cs"/>
            </a:endParaRP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vase of flowers on a table&#10;&#10;Description automatically generated">
            <a:extLst>
              <a:ext uri="{FF2B5EF4-FFF2-40B4-BE49-F238E27FC236}">
                <a16:creationId xmlns:a16="http://schemas.microsoft.com/office/drawing/2014/main" id="{07950059-A772-4810-B9F4-E2E6B2CDCC0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882" r="51342"/>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5157201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D9846F-A5BD-4ED0-B0E5-834D307A0836}"/>
              </a:ext>
            </a:extLst>
          </p:cNvPr>
          <p:cNvSpPr/>
          <p:nvPr/>
        </p:nvSpPr>
        <p:spPr>
          <a:xfrm>
            <a:off x="301083" y="1224357"/>
            <a:ext cx="11296186" cy="3785652"/>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Las casadas estén sujetas a sus propios maridos, como al Señor; porque el marido es cabeza de la mujer, así como Cristo es cabeza de la iglesia, la cual es su cuerpo, y él es su Salvador. </a:t>
            </a:r>
          </a:p>
          <a:p>
            <a:pPr algn="ctr"/>
            <a:endParaRPr lang="es-GT" sz="4000" dirty="0">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Times New Roman" panose="02020603050405020304" pitchFamily="18" charset="0"/>
              </a:rPr>
              <a:t>Efesios</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 5:23</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56393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A67AB-F0C7-4523-9253-B38CEC4A80B8}"/>
              </a:ext>
            </a:extLst>
          </p:cNvPr>
          <p:cNvSpPr/>
          <p:nvPr/>
        </p:nvSpPr>
        <p:spPr>
          <a:xfrm>
            <a:off x="245327" y="211872"/>
            <a:ext cx="11664175" cy="6355586"/>
          </a:xfrm>
          <a:prstGeom prst="rect">
            <a:avLst/>
          </a:prstGeom>
        </p:spPr>
        <p:txBody>
          <a:bodyPr wrap="square">
            <a:spAutoFit/>
          </a:bodyPr>
          <a:lstStyle/>
          <a:p>
            <a:pPr algn="ctr"/>
            <a:r>
              <a:rPr lang="es-GT" sz="3700" baseline="30000" dirty="0">
                <a:latin typeface="Segoe UI Symbol" panose="020B0502040204020203" pitchFamily="34" charset="0"/>
                <a:ea typeface="Segoe UI Symbol" panose="020B0502040204020203" pitchFamily="34" charset="0"/>
                <a:cs typeface="Times New Roman" panose="02020603050405020304" pitchFamily="18" charset="0"/>
              </a:rPr>
              <a:t>14 </a:t>
            </a:r>
            <a:r>
              <a:rPr lang="es-GT" sz="3700" dirty="0">
                <a:latin typeface="Segoe UI Symbol" panose="020B0502040204020203" pitchFamily="34" charset="0"/>
                <a:ea typeface="Segoe UI Symbol" panose="020B0502040204020203" pitchFamily="34" charset="0"/>
                <a:cs typeface="Times New Roman" panose="02020603050405020304" pitchFamily="18" charset="0"/>
              </a:rPr>
              <a:t>Ahora, pues, temed a Jehová, y servidle con integridad y en verdad; y quitad de entre vosotros los dioses a los cuales sirvieron vuestros padres al otro lado del río, y en Egipto; y servid a Jehová. </a:t>
            </a:r>
            <a:r>
              <a:rPr lang="es-GT" sz="3700" baseline="30000" dirty="0">
                <a:latin typeface="Segoe UI Symbol" panose="020B0502040204020203" pitchFamily="34" charset="0"/>
                <a:ea typeface="Segoe UI Symbol" panose="020B0502040204020203" pitchFamily="34" charset="0"/>
                <a:cs typeface="Times New Roman" panose="02020603050405020304" pitchFamily="18" charset="0"/>
              </a:rPr>
              <a:t>15</a:t>
            </a:r>
            <a:r>
              <a:rPr lang="es-GT" sz="3700" dirty="0">
                <a:latin typeface="Segoe UI Symbol" panose="020B0502040204020203" pitchFamily="34" charset="0"/>
                <a:ea typeface="Segoe UI Symbol" panose="020B0502040204020203" pitchFamily="34" charset="0"/>
                <a:cs typeface="Times New Roman" panose="02020603050405020304" pitchFamily="18" charset="0"/>
              </a:rPr>
              <a:t> Si mal os parece servir a Jehová, escogeos hoy a quién sirváis; si a los dioses a quienes sirvieron vuestros padres cuando estuvieron al otro lado del río, o a los dioses de los amorreos en cuya tierra habitáis; pero yo y mi casa serviremos a Jehová. </a:t>
            </a:r>
          </a:p>
          <a:p>
            <a:pPr algn="ctr"/>
            <a:endParaRPr lang="es-GT" sz="37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3700" dirty="0">
                <a:latin typeface="Segoe UI Symbol" panose="020B0502040204020203" pitchFamily="34" charset="0"/>
                <a:ea typeface="Segoe UI Symbol" panose="020B0502040204020203" pitchFamily="34" charset="0"/>
                <a:cs typeface="Times New Roman" panose="02020603050405020304" pitchFamily="18" charset="0"/>
              </a:rPr>
              <a:t>Josué 24:14-15</a:t>
            </a:r>
            <a:endParaRPr lang="en-US" sz="37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45066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24EC65-40B3-4293-A542-E6C919EFE193}"/>
              </a:ext>
            </a:extLst>
          </p:cNvPr>
          <p:cNvSpPr/>
          <p:nvPr/>
        </p:nvSpPr>
        <p:spPr>
          <a:xfrm>
            <a:off x="680225" y="1326996"/>
            <a:ext cx="11140068" cy="4200894"/>
          </a:xfrm>
          <a:prstGeom prst="rect">
            <a:avLst/>
          </a:prstGeom>
        </p:spPr>
        <p:txBody>
          <a:bodyPr wrap="square">
            <a:spAutoFit/>
          </a:bodyPr>
          <a:lstStyle/>
          <a:p>
            <a:pPr algn="ct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Y toda aquella generación también fue reunida a sus padres. Y se levantó después de ellos otra generación que no conocía a Jehová, ni la obra que él había hecho por Israel. </a:t>
            </a:r>
          </a:p>
          <a:p>
            <a:pPr>
              <a:lnSpc>
                <a:spcPct val="107000"/>
              </a:lnSpc>
              <a:spcAft>
                <a:spcPts val="800"/>
              </a:spcAft>
            </a:pP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Jueces 2:10</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71826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B4252F-707C-41FD-A807-51EF226C0BFB}"/>
              </a:ext>
            </a:extLst>
          </p:cNvPr>
          <p:cNvSpPr/>
          <p:nvPr/>
        </p:nvSpPr>
        <p:spPr>
          <a:xfrm>
            <a:off x="392151" y="585400"/>
            <a:ext cx="11407697" cy="5441874"/>
          </a:xfrm>
          <a:prstGeom prst="rect">
            <a:avLst/>
          </a:prstGeom>
        </p:spPr>
        <p:txBody>
          <a:bodyPr wrap="square">
            <a:spAutoFit/>
          </a:bodyPr>
          <a:lstStyle/>
          <a:p>
            <a:pPr algn="ctr">
              <a:lnSpc>
                <a:spcPct val="107000"/>
              </a:lnSpc>
              <a:spcAft>
                <a:spcPts val="800"/>
              </a:spcAft>
            </a:pPr>
            <a:r>
              <a:rPr lang="es-GT" sz="3500" baseline="30000" dirty="0">
                <a:latin typeface="Segoe UI Symbol" panose="020B0502040204020203" pitchFamily="34" charset="0"/>
                <a:ea typeface="Segoe UI Symbol" panose="020B0502040204020203" pitchFamily="34" charset="0"/>
                <a:cs typeface="Times New Roman" panose="02020603050405020304" pitchFamily="18" charset="0"/>
              </a:rPr>
              <a:t>5 </a:t>
            </a:r>
            <a:r>
              <a:rPr lang="es-GT" sz="3500" dirty="0">
                <a:latin typeface="Segoe UI Symbol" panose="020B0502040204020203" pitchFamily="34" charset="0"/>
                <a:ea typeface="Segoe UI Symbol" panose="020B0502040204020203" pitchFamily="34" charset="0"/>
                <a:cs typeface="Times New Roman" panose="02020603050405020304" pitchFamily="18" charset="0"/>
              </a:rPr>
              <a:t>trayendo a la memoria la fe no fingida que hay en ti, la cual habitó primero en tu abuela Loida, y en tu madre Eunice, y estoy seguro que en ti también. </a:t>
            </a:r>
            <a:r>
              <a:rPr lang="es-GT" sz="3500" baseline="30000" dirty="0">
                <a:latin typeface="Segoe UI Symbol" panose="020B0502040204020203" pitchFamily="34" charset="0"/>
                <a:ea typeface="Segoe UI Symbol" panose="020B0502040204020203" pitchFamily="34" charset="0"/>
                <a:cs typeface="Times New Roman" panose="02020603050405020304" pitchFamily="18" charset="0"/>
              </a:rPr>
              <a:t>6 </a:t>
            </a:r>
            <a:r>
              <a:rPr lang="es-GT" sz="3500" dirty="0">
                <a:latin typeface="Segoe UI Symbol" panose="020B0502040204020203" pitchFamily="34" charset="0"/>
                <a:ea typeface="Segoe UI Symbol" panose="020B0502040204020203" pitchFamily="34" charset="0"/>
                <a:cs typeface="Times New Roman" panose="02020603050405020304" pitchFamily="18" charset="0"/>
              </a:rPr>
              <a:t>Por lo cual te aconsejo que avives el fuego del don de Dios que está en ti por la imposición de mis manos. </a:t>
            </a:r>
            <a:r>
              <a:rPr lang="es-GT" sz="3500" baseline="30000" dirty="0">
                <a:latin typeface="Segoe UI Symbol" panose="020B0502040204020203" pitchFamily="34" charset="0"/>
                <a:ea typeface="Segoe UI Symbol" panose="020B0502040204020203" pitchFamily="34" charset="0"/>
                <a:cs typeface="Times New Roman" panose="02020603050405020304" pitchFamily="18" charset="0"/>
              </a:rPr>
              <a:t>7 </a:t>
            </a:r>
            <a:r>
              <a:rPr lang="es-GT" sz="3500" dirty="0">
                <a:latin typeface="Segoe UI Symbol" panose="020B0502040204020203" pitchFamily="34" charset="0"/>
                <a:ea typeface="Segoe UI Symbol" panose="020B0502040204020203" pitchFamily="34" charset="0"/>
                <a:cs typeface="Times New Roman" panose="02020603050405020304" pitchFamily="18" charset="0"/>
              </a:rPr>
              <a:t>Porque no nos ha dado Dios espíritu de cobardía, sino de poder, de amor y de dominio propio. </a:t>
            </a:r>
          </a:p>
          <a:p>
            <a:pPr>
              <a:lnSpc>
                <a:spcPct val="107000"/>
              </a:lnSpc>
              <a:spcAft>
                <a:spcPts val="800"/>
              </a:spcAft>
            </a:pPr>
            <a:endParaRPr lang="es-GT" sz="3500" dirty="0">
              <a:latin typeface="Segoe UI Symbol" panose="020B0502040204020203" pitchFamily="34" charset="0"/>
              <a:ea typeface="Segoe UI Symbol" panose="020B0502040204020203" pitchFamily="34" charset="0"/>
              <a:cs typeface="Times New Roman" panose="02020603050405020304" pitchFamily="18" charset="0"/>
            </a:endParaRPr>
          </a:p>
          <a:p>
            <a:pPr algn="r">
              <a:lnSpc>
                <a:spcPct val="107000"/>
              </a:lnSpc>
              <a:spcAft>
                <a:spcPts val="800"/>
              </a:spcAft>
            </a:pPr>
            <a:r>
              <a:rPr lang="es-GT" sz="3500" dirty="0">
                <a:latin typeface="Segoe UI Symbol" panose="020B0502040204020203" pitchFamily="34" charset="0"/>
                <a:ea typeface="Segoe UI Symbol" panose="020B0502040204020203" pitchFamily="34" charset="0"/>
                <a:cs typeface="Times New Roman" panose="02020603050405020304" pitchFamily="18" charset="0"/>
              </a:rPr>
              <a:t>2 Timoteo 1:5-7</a:t>
            </a:r>
            <a:endParaRPr lang="en-US" sz="35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189545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934431-BEE0-4A3F-8253-26FCC99E25D2}"/>
              </a:ext>
            </a:extLst>
          </p:cNvPr>
          <p:cNvSpPr/>
          <p:nvPr/>
        </p:nvSpPr>
        <p:spPr>
          <a:xfrm>
            <a:off x="323385" y="1226635"/>
            <a:ext cx="11240430" cy="3170099"/>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Lo que has oído de mí ante muchos testigos, esto encarga a hombres fieles que sean idóneos para enseñar también a otros. </a:t>
            </a:r>
          </a:p>
          <a:p>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2 Timoteo 2:2</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4279472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15E307-6AC6-4A7B-A4A8-02BF1DF0DC32}"/>
              </a:ext>
            </a:extLst>
          </p:cNvPr>
          <p:cNvSpPr/>
          <p:nvPr/>
        </p:nvSpPr>
        <p:spPr>
          <a:xfrm>
            <a:off x="169127" y="591015"/>
            <a:ext cx="11853746" cy="5940088"/>
          </a:xfrm>
          <a:prstGeom prst="rect">
            <a:avLst/>
          </a:prstGeom>
        </p:spPr>
        <p:txBody>
          <a:bodyPr wrap="square">
            <a:spAutoFit/>
          </a:bodyPr>
          <a:lstStyle/>
          <a:p>
            <a:pPr algn="ctr"/>
            <a:r>
              <a:rPr lang="es-GT" sz="3800" baseline="30000" dirty="0">
                <a:latin typeface="Segoe UI Symbol" panose="020B0502040204020203" pitchFamily="34" charset="0"/>
                <a:ea typeface="Segoe UI Symbol" panose="020B0502040204020203" pitchFamily="34" charset="0"/>
                <a:cs typeface="Times New Roman" panose="02020603050405020304" pitchFamily="18" charset="0"/>
              </a:rPr>
              <a:t>5 </a:t>
            </a:r>
            <a:r>
              <a:rPr lang="es-GT" sz="3800" dirty="0">
                <a:latin typeface="Segoe UI Symbol" panose="020B0502040204020203" pitchFamily="34" charset="0"/>
                <a:ea typeface="Segoe UI Symbol" panose="020B0502040204020203" pitchFamily="34" charset="0"/>
                <a:cs typeface="Times New Roman" panose="02020603050405020304" pitchFamily="18" charset="0"/>
              </a:rPr>
              <a:t>Ciertamente los que de entre los hijos de Leví reciben el sacerdocio, tienen mandamiento de tomar del pueblo los diezmos según la ley, es decir, de sus hermanos, aunque éstos también hayan salido de los lomos de Abraham. </a:t>
            </a:r>
            <a:r>
              <a:rPr lang="es-GT" sz="3800" baseline="30000" dirty="0">
                <a:latin typeface="Segoe UI Symbol" panose="020B0502040204020203" pitchFamily="34" charset="0"/>
                <a:ea typeface="Segoe UI Symbol" panose="020B0502040204020203" pitchFamily="34" charset="0"/>
                <a:cs typeface="Times New Roman" panose="02020603050405020304" pitchFamily="18" charset="0"/>
              </a:rPr>
              <a:t>6 </a:t>
            </a:r>
            <a:r>
              <a:rPr lang="es-GT" sz="3800" dirty="0">
                <a:latin typeface="Segoe UI Symbol" panose="020B0502040204020203" pitchFamily="34" charset="0"/>
                <a:ea typeface="Segoe UI Symbol" panose="020B0502040204020203" pitchFamily="34" charset="0"/>
                <a:cs typeface="Times New Roman" panose="02020603050405020304" pitchFamily="18" charset="0"/>
              </a:rPr>
              <a:t>Pero aquel cuya genealogía no es contada de entre ellos, tomó de Abraham los diezmos, y bendijo al que tenía las promesas. </a:t>
            </a:r>
            <a:r>
              <a:rPr lang="es-GT" sz="3800" baseline="30000" dirty="0">
                <a:latin typeface="Segoe UI Symbol" panose="020B0502040204020203" pitchFamily="34" charset="0"/>
                <a:ea typeface="Segoe UI Symbol" panose="020B0502040204020203" pitchFamily="34" charset="0"/>
                <a:cs typeface="Times New Roman" panose="02020603050405020304" pitchFamily="18" charset="0"/>
              </a:rPr>
              <a:t>7 </a:t>
            </a:r>
            <a:r>
              <a:rPr lang="es-GT" sz="3800" dirty="0">
                <a:latin typeface="Segoe UI Symbol" panose="020B0502040204020203" pitchFamily="34" charset="0"/>
                <a:ea typeface="Segoe UI Symbol" panose="020B0502040204020203" pitchFamily="34" charset="0"/>
                <a:cs typeface="Times New Roman" panose="02020603050405020304" pitchFamily="18" charset="0"/>
              </a:rPr>
              <a:t>Y sin discusión alguna, el menor es bendecido por el mayor. </a:t>
            </a:r>
          </a:p>
          <a:p>
            <a:pPr algn="ctr"/>
            <a:endParaRPr lang="es-GT" sz="38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3800" dirty="0">
                <a:latin typeface="Segoe UI Symbol" panose="020B0502040204020203" pitchFamily="34" charset="0"/>
                <a:ea typeface="Segoe UI Symbol" panose="020B0502040204020203" pitchFamily="34" charset="0"/>
                <a:cs typeface="Times New Roman" panose="02020603050405020304" pitchFamily="18" charset="0"/>
              </a:rPr>
              <a:t>Hebreos 7:5-9</a:t>
            </a:r>
            <a:endParaRPr lang="en-US" sz="38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70535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76FBEF-C0E5-44B6-9077-1816F93A04E5}"/>
              </a:ext>
            </a:extLst>
          </p:cNvPr>
          <p:cNvSpPr/>
          <p:nvPr/>
        </p:nvSpPr>
        <p:spPr>
          <a:xfrm>
            <a:off x="401442" y="1405053"/>
            <a:ext cx="11218127" cy="3170099"/>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Y a Set también le nació un hijo, y llamó su nombre Enós. Entonces los hombres comenzaron a invocar el nombre de Jehová. </a:t>
            </a: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Genesis 4:26</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757638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BAD541-230B-4B29-9A23-CA3BE53146D8}"/>
              </a:ext>
            </a:extLst>
          </p:cNvPr>
          <p:cNvSpPr/>
          <p:nvPr/>
        </p:nvSpPr>
        <p:spPr>
          <a:xfrm>
            <a:off x="390293" y="925551"/>
            <a:ext cx="11251580" cy="3785652"/>
          </a:xfrm>
          <a:prstGeom prst="rect">
            <a:avLst/>
          </a:prstGeom>
        </p:spPr>
        <p:txBody>
          <a:bodyPr wrap="square">
            <a:spAutoFit/>
          </a:bodyPr>
          <a:lstStyle/>
          <a:p>
            <a:pPr algn="ct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15 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Procuren que a nadie le falte la gracia de Dios, a fin de que ninguno sea como una planta de raíz amarga que hace daño y envenena a la gente. </a:t>
            </a: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Hebreos 12:15 | DHH</a:t>
            </a:r>
            <a:endParaRPr lang="en-US" sz="4000" dirty="0">
              <a:latin typeface="Segoe UI Symbol" panose="020B0502040204020203" pitchFamily="34" charset="0"/>
              <a:ea typeface="Segoe UI Symbol" panose="020B0502040204020203" pitchFamily="34" charset="0"/>
            </a:endParaRPr>
          </a:p>
        </p:txBody>
      </p:sp>
    </p:spTree>
    <p:extLst>
      <p:ext uri="{BB962C8B-B14F-4D97-AF65-F5344CB8AC3E}">
        <p14:creationId xmlns:p14="http://schemas.microsoft.com/office/powerpoint/2010/main" val="272191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B55657-ECB6-49DE-ABCC-3CF3699BE607}"/>
              </a:ext>
            </a:extLst>
          </p:cNvPr>
          <p:cNvSpPr/>
          <p:nvPr/>
        </p:nvSpPr>
        <p:spPr>
          <a:xfrm>
            <a:off x="178420" y="211872"/>
            <a:ext cx="11764536" cy="6555641"/>
          </a:xfrm>
          <a:prstGeom prst="rect">
            <a:avLst/>
          </a:prstGeom>
        </p:spPr>
        <p:txBody>
          <a:bodyPr wrap="square">
            <a:spAutoFit/>
          </a:bodyPr>
          <a:lstStyle/>
          <a:p>
            <a:pPr algn="ct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9 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Y tampoco fue creado el hombre por causa de la mujer, sino que la mujer fue creada por causa del hombre.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10 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Por esta razón, y por causa de los ángeles, la mujer debe llevar sobre su cabeza una señal de autoridad.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11 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Pero en el Señor, ni el hombre existe sin la mujer, ni la mujer existe sin el hombre;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12 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porque así como la mujer procede del hombre, también el hombre nace de la mujer, y todo procede de Dios.  </a:t>
            </a:r>
          </a:p>
          <a:p>
            <a:pPr algn="ctr"/>
            <a:endParaRPr lang="es-GT" sz="2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1 Corintios 11:9-12     </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64314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F970A4-587E-4767-941A-F9190134F5D8}"/>
              </a:ext>
            </a:extLst>
          </p:cNvPr>
          <p:cNvSpPr/>
          <p:nvPr/>
        </p:nvSpPr>
        <p:spPr>
          <a:xfrm>
            <a:off x="0" y="300940"/>
            <a:ext cx="11898775" cy="6863417"/>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Tomó, pues, Jehová Dios al hombre, y lo puso en el huerto de Edén, para que lo labrara y lo guardase.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16 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Y mandó Jehová Dios al hombre, diciendo: De todo árbol del huerto podrás comer;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17 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mas del árbol de la ciencia del bien y del mal no comerás; porque el día que de él comieres, ciertamente morirás.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18 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Y dijo Jehová Dios: No es bueno que el hombre esté solo; le haré ayuda idónea para él.</a:t>
            </a: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Genesis 2:15-18 </a:t>
            </a:r>
          </a:p>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 </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31682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F04B38-5FF4-43AB-A79C-C0610CCCCF9D}"/>
              </a:ext>
            </a:extLst>
          </p:cNvPr>
          <p:cNvSpPr/>
          <p:nvPr/>
        </p:nvSpPr>
        <p:spPr>
          <a:xfrm>
            <a:off x="104172" y="1458410"/>
            <a:ext cx="11898775" cy="4401205"/>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»Ustedes son la sal de la tierra. Pero, si la sal se vuelve insípida, ¿cómo recobrará su sabor? Ya no sirve para nada, sino para que la gente la deseche y la pisotee. </a:t>
            </a: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Mateo 5:13-14 NVI</a:t>
            </a:r>
          </a:p>
          <a:p>
            <a:pPr algn="ct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80364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211D69-42C1-4901-AFC8-034ECFE9CF1B}"/>
              </a:ext>
            </a:extLst>
          </p:cNvPr>
          <p:cNvSpPr/>
          <p:nvPr/>
        </p:nvSpPr>
        <p:spPr>
          <a:xfrm>
            <a:off x="860385" y="1428577"/>
            <a:ext cx="10471230" cy="3170099"/>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Ninguna palabra corrompida salga de vuestra boca, sino la que sea buena para la necesaria edificación, a fin de dar gracia a los oyentes.</a:t>
            </a:r>
          </a:p>
          <a:p>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Efesios 4:29</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34095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AD9CE1-B441-4565-9B1F-EB37C450A055}"/>
              </a:ext>
            </a:extLst>
          </p:cNvPr>
          <p:cNvSpPr/>
          <p:nvPr/>
        </p:nvSpPr>
        <p:spPr>
          <a:xfrm>
            <a:off x="434898" y="1315845"/>
            <a:ext cx="11229278" cy="3542252"/>
          </a:xfrm>
          <a:prstGeom prst="rect">
            <a:avLst/>
          </a:prstGeom>
        </p:spPr>
        <p:txBody>
          <a:bodyPr wrap="square">
            <a:spAutoFit/>
          </a:bodyPr>
          <a:lstStyle/>
          <a:p>
            <a:pPr algn="ct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Y pondré enemistad entre ti y la mujer, y entre tu simiente y la simiente suya; ésta te herirá en la cabeza, y tú le herirás en el calcañar.  </a:t>
            </a:r>
          </a:p>
          <a:p>
            <a:pPr>
              <a:lnSpc>
                <a:spcPct val="107000"/>
              </a:lnSpc>
              <a:spcAft>
                <a:spcPts val="800"/>
              </a:spcAft>
            </a:pP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Genesis 3:15</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11018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50C6C9-92F3-40F8-B175-EE6BB6E1A33F}"/>
              </a:ext>
            </a:extLst>
          </p:cNvPr>
          <p:cNvSpPr/>
          <p:nvPr/>
        </p:nvSpPr>
        <p:spPr>
          <a:xfrm>
            <a:off x="457199" y="1360449"/>
            <a:ext cx="11273883" cy="4200894"/>
          </a:xfrm>
          <a:prstGeom prst="rect">
            <a:avLst/>
          </a:prstGeom>
        </p:spPr>
        <p:txBody>
          <a:bodyPr wrap="square">
            <a:spAutoFit/>
          </a:bodyPr>
          <a:lstStyle/>
          <a:p>
            <a:pPr algn="ctr">
              <a:lnSpc>
                <a:spcPct val="107000"/>
              </a:lnSpc>
              <a:spcAft>
                <a:spcPts val="800"/>
              </a:spcAft>
            </a:pP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6 </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Me refiero a mujeres como Sara, quien obedeció a Abraham, su esposo, y lo llamaba su señor. Ustedes son verdaderas hijas de Sara si hacen el bien y no le dan lugar al miedo. </a:t>
            </a:r>
          </a:p>
          <a:p>
            <a:pPr algn="ctr">
              <a:lnSpc>
                <a:spcPct val="107000"/>
              </a:lnSpc>
              <a:spcAft>
                <a:spcPts val="800"/>
              </a:spcAft>
            </a:pP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1 Pedro 3:6 PDT</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67066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CBB2B9-8C2C-426D-8BA7-985D7E9F9F69}"/>
              </a:ext>
            </a:extLst>
          </p:cNvPr>
          <p:cNvSpPr/>
          <p:nvPr/>
        </p:nvSpPr>
        <p:spPr>
          <a:xfrm>
            <a:off x="468351" y="1382751"/>
            <a:ext cx="11062010" cy="3542252"/>
          </a:xfrm>
          <a:prstGeom prst="rect">
            <a:avLst/>
          </a:prstGeom>
        </p:spPr>
        <p:txBody>
          <a:bodyPr wrap="square">
            <a:spAutoFit/>
          </a:bodyPr>
          <a:lstStyle/>
          <a:p>
            <a:pPr algn="ct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Por tanto, el Señor mismo os dará señal: He aquí que la virgen concebirá, y dará a luz un hijo, y llamará su nombre Emanuel.  </a:t>
            </a:r>
          </a:p>
          <a:p>
            <a:pPr>
              <a:lnSpc>
                <a:spcPct val="107000"/>
              </a:lnSpc>
              <a:spcAft>
                <a:spcPts val="800"/>
              </a:spcAft>
            </a:pP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lnSpc>
                <a:spcPct val="107000"/>
              </a:lnSpc>
              <a:spcAft>
                <a:spcPts val="800"/>
              </a:spcAft>
            </a:pPr>
            <a:r>
              <a:rPr lang="es-GT" sz="4000" dirty="0">
                <a:latin typeface="Segoe UI Symbol" panose="020B0502040204020203" pitchFamily="34" charset="0"/>
                <a:ea typeface="Segoe UI Symbol" panose="020B0502040204020203" pitchFamily="34" charset="0"/>
                <a:cs typeface="Times New Roman" panose="02020603050405020304" pitchFamily="18" charset="0"/>
              </a:rPr>
              <a:t>Isaías 7:14</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60821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9152D3-C51C-4BBA-9F69-93F2F45FEB78}"/>
              </a:ext>
            </a:extLst>
          </p:cNvPr>
          <p:cNvSpPr/>
          <p:nvPr/>
        </p:nvSpPr>
        <p:spPr>
          <a:xfrm>
            <a:off x="955287" y="1458790"/>
            <a:ext cx="10281425" cy="5016758"/>
          </a:xfrm>
          <a:prstGeom prst="rect">
            <a:avLst/>
          </a:prstGeom>
        </p:spPr>
        <p:txBody>
          <a:bodyPr wrap="square">
            <a:spAutoFit/>
          </a:bodyPr>
          <a:lstStyle/>
          <a:p>
            <a:pPr algn="ctr"/>
            <a:r>
              <a:rPr lang="es-GT" sz="4000" dirty="0">
                <a:latin typeface="Segoe UI Symbol" panose="020B0502040204020203" pitchFamily="34" charset="0"/>
                <a:ea typeface="Segoe UI Symbol" panose="020B0502040204020203" pitchFamily="34" charset="0"/>
                <a:cs typeface="Times New Roman" panose="02020603050405020304" pitchFamily="18" charset="0"/>
              </a:rPr>
              <a:t>Entonces el ángel le dijo: María, no temas, porque has hallado gracia delante de Dios. </a:t>
            </a:r>
            <a:r>
              <a:rPr lang="es-GT" sz="4000" baseline="30000" dirty="0">
                <a:latin typeface="Segoe UI Symbol" panose="020B0502040204020203" pitchFamily="34" charset="0"/>
                <a:ea typeface="Segoe UI Symbol" panose="020B0502040204020203" pitchFamily="34" charset="0"/>
                <a:cs typeface="Times New Roman" panose="02020603050405020304" pitchFamily="18" charset="0"/>
              </a:rPr>
              <a:t>31</a:t>
            </a:r>
            <a:r>
              <a:rPr lang="es-GT" sz="4000" dirty="0">
                <a:latin typeface="Segoe UI Symbol" panose="020B0502040204020203" pitchFamily="34" charset="0"/>
                <a:ea typeface="Segoe UI Symbol" panose="020B0502040204020203" pitchFamily="34" charset="0"/>
                <a:cs typeface="Times New Roman" panose="02020603050405020304" pitchFamily="18" charset="0"/>
              </a:rPr>
              <a:t> Y ahora, concebirás en tu vientre, y darás a luz un hijo, y llamarás su nombre JESÚS. </a:t>
            </a: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r"/>
            <a:r>
              <a:rPr lang="es-GT" sz="4000" dirty="0">
                <a:latin typeface="Segoe UI Symbol" panose="020B0502040204020203" pitchFamily="34" charset="0"/>
                <a:ea typeface="Segoe UI Symbol" panose="020B0502040204020203" pitchFamily="34" charset="0"/>
                <a:cs typeface="Times New Roman" panose="02020603050405020304" pitchFamily="18" charset="0"/>
              </a:rPr>
              <a:t>Lucas 1:30-31</a:t>
            </a:r>
            <a:endParaRPr lang="en-US" sz="4000" dirty="0">
              <a:latin typeface="Segoe UI Symbol" panose="020B0502040204020203" pitchFamily="34" charset="0"/>
              <a:ea typeface="Segoe UI Symbol" panose="020B0502040204020203" pitchFamily="34" charset="0"/>
              <a:cs typeface="Times New Roman" panose="02020603050405020304" pitchFamily="18" charset="0"/>
            </a:endParaRP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a:p>
            <a:pPr algn="ctr"/>
            <a:endParaRPr lang="es-GT" sz="4000" dirty="0">
              <a:latin typeface="Segoe UI Symbol" panose="020B0502040204020203" pitchFamily="34" charset="0"/>
              <a:ea typeface="Segoe UI Symbol"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184830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Segoe UI 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vanler napoles</dc:creator>
  <cp:lastModifiedBy>vanler napoles</cp:lastModifiedBy>
  <cp:revision>1</cp:revision>
  <dcterms:created xsi:type="dcterms:W3CDTF">2019-10-11T19:31:32Z</dcterms:created>
  <dcterms:modified xsi:type="dcterms:W3CDTF">2019-10-11T19:32:30Z</dcterms:modified>
</cp:coreProperties>
</file>