
<file path=[Content_Types].xml><?xml version="1.0" encoding="utf-8"?>
<Types xmlns="http://schemas.openxmlformats.org/package/2006/content-types">
  <Default Extension="emf" ContentType="image/x-emf"/>
  <Default Extension="gif" ContentType="image/gif"/>
  <Default Extension="jpeg" ContentType="image/jpeg"/>
  <Default Extension="mp4" ContentType="video/mp4"/>
  <Default Extension="png" ContentType="image/png"/>
  <Default Extension="rels" ContentType="application/vnd.openxmlformats-package.relationships+xml"/>
  <Default Extension="sldx" ContentType="application/vnd.openxmlformats-officedocument.presentationml.slide"/>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comment1.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comment2.xml" ContentType="application/vnd.openxmlformats-officedocument.presentationml.comment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2" r:id="rId4"/>
    <p:sldMasterId id="2147483791" r:id="rId5"/>
    <p:sldMasterId id="2147483807" r:id="rId6"/>
    <p:sldMasterId id="2147483811" r:id="rId7"/>
    <p:sldMasterId id="2147483827" r:id="rId8"/>
  </p:sldMasterIdLst>
  <p:notesMasterIdLst>
    <p:notesMasterId r:id="rId53"/>
  </p:notesMasterIdLst>
  <p:handoutMasterIdLst>
    <p:handoutMasterId r:id="rId54"/>
  </p:handoutMasterIdLst>
  <p:sldIdLst>
    <p:sldId id="256" r:id="rId9"/>
    <p:sldId id="257" r:id="rId10"/>
    <p:sldId id="372" r:id="rId11"/>
    <p:sldId id="312" r:id="rId12"/>
    <p:sldId id="313" r:id="rId13"/>
    <p:sldId id="309" r:id="rId14"/>
    <p:sldId id="258" r:id="rId15"/>
    <p:sldId id="268" r:id="rId16"/>
    <p:sldId id="275" r:id="rId17"/>
    <p:sldId id="362" r:id="rId18"/>
    <p:sldId id="351" r:id="rId19"/>
    <p:sldId id="376" r:id="rId20"/>
    <p:sldId id="377" r:id="rId21"/>
    <p:sldId id="382" r:id="rId22"/>
    <p:sldId id="279" r:id="rId23"/>
    <p:sldId id="282" r:id="rId24"/>
    <p:sldId id="283" r:id="rId25"/>
    <p:sldId id="284" r:id="rId26"/>
    <p:sldId id="288" r:id="rId27"/>
    <p:sldId id="285" r:id="rId28"/>
    <p:sldId id="278" r:id="rId29"/>
    <p:sldId id="276" r:id="rId30"/>
    <p:sldId id="352" r:id="rId31"/>
    <p:sldId id="281" r:id="rId32"/>
    <p:sldId id="263" r:id="rId33"/>
    <p:sldId id="371" r:id="rId34"/>
    <p:sldId id="359" r:id="rId35"/>
    <p:sldId id="370" r:id="rId36"/>
    <p:sldId id="366" r:id="rId37"/>
    <p:sldId id="379" r:id="rId38"/>
    <p:sldId id="384" r:id="rId39"/>
    <p:sldId id="381" r:id="rId40"/>
    <p:sldId id="375" r:id="rId41"/>
    <p:sldId id="265" r:id="rId42"/>
    <p:sldId id="266" r:id="rId43"/>
    <p:sldId id="264" r:id="rId44"/>
    <p:sldId id="356" r:id="rId45"/>
    <p:sldId id="287" r:id="rId46"/>
    <p:sldId id="357" r:id="rId47"/>
    <p:sldId id="289" r:id="rId48"/>
    <p:sldId id="363" r:id="rId49"/>
    <p:sldId id="368" r:id="rId50"/>
    <p:sldId id="383" r:id="rId51"/>
    <p:sldId id="369" r:id="rId52"/>
  </p:sldIdLst>
  <p:sldSz cx="12192000" cy="6858000"/>
  <p:notesSz cx="9601200" cy="7315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otte, Amy" initials="TA" lastIdx="25" clrIdx="0">
    <p:extLst>
      <p:ext uri="{19B8F6BF-5375-455C-9EA6-DF929625EA0E}">
        <p15:presenceInfo xmlns:p15="http://schemas.microsoft.com/office/powerpoint/2012/main" userId="S::amyturcotte@home.ku.edu::39c64be4-0707-4d1f-bd1e-e99351195356" providerId="AD"/>
      </p:ext>
    </p:extLst>
  </p:cmAuthor>
  <p:cmAuthor id="2" name="Behrens, Sarah Ann" initials="BSA" lastIdx="14" clrIdx="1">
    <p:extLst>
      <p:ext uri="{19B8F6BF-5375-455C-9EA6-DF929625EA0E}">
        <p15:presenceInfo xmlns:p15="http://schemas.microsoft.com/office/powerpoint/2012/main" userId="S::shoffmeier@home.ku.edu::50de8de0-cce8-4bde-937a-2ce932232e51" providerId="AD"/>
      </p:ext>
    </p:extLst>
  </p:cmAuthor>
  <p:cmAuthor id="3" name="Schnitz, Alana Griffin" initials="SG" lastIdx="21" clrIdx="2">
    <p:extLst>
      <p:ext uri="{19B8F6BF-5375-455C-9EA6-DF929625EA0E}">
        <p15:presenceInfo xmlns:p15="http://schemas.microsoft.com/office/powerpoint/2012/main" userId="S::a020s765@home.ku.edu::8f3cda59-6d4d-4c1d-a6f3-da24d04bbcc4" providerId="AD"/>
      </p:ext>
    </p:extLst>
  </p:cmAuthor>
  <p:cmAuthor id="4" name="Bigelow, Kathryn M." initials="BKM" lastIdx="21" clrIdx="3">
    <p:extLst>
      <p:ext uri="{19B8F6BF-5375-455C-9EA6-DF929625EA0E}">
        <p15:presenceInfo xmlns:p15="http://schemas.microsoft.com/office/powerpoint/2012/main" userId="S::kbigelow@home.ku.edu::500a08b4-c0fa-41e4-8480-5c5ad3a25987" providerId="AD"/>
      </p:ext>
    </p:extLst>
  </p:cmAuthor>
  <p:cmAuthor id="5" name="Feldmiller, Sarah Anne" initials="FSA" lastIdx="25" clrIdx="4">
    <p:extLst>
      <p:ext uri="{19B8F6BF-5375-455C-9EA6-DF929625EA0E}">
        <p15:presenceInfo xmlns:p15="http://schemas.microsoft.com/office/powerpoint/2012/main" userId="S::s079f991@home.ku.edu::c3f8d7b7-57b5-4b4d-8bb5-f8d0d2ad01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AA"/>
    <a:srgbClr val="8C007C"/>
    <a:srgbClr val="455998"/>
    <a:srgbClr val="000000"/>
    <a:srgbClr val="DFDD7C"/>
    <a:srgbClr val="ABCC3C"/>
    <a:srgbClr val="EF2A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078" autoAdjust="0"/>
  </p:normalViewPr>
  <p:slideViewPr>
    <p:cSldViewPr snapToGrid="0">
      <p:cViewPr>
        <p:scale>
          <a:sx n="41" d="100"/>
          <a:sy n="41" d="100"/>
        </p:scale>
        <p:origin x="1604" y="36"/>
      </p:cViewPr>
      <p:guideLst/>
    </p:cSldViewPr>
  </p:slideViewPr>
  <p:notesTextViewPr>
    <p:cViewPr>
      <p:scale>
        <a:sx n="1" d="1"/>
        <a:sy n="1" d="1"/>
      </p:scale>
      <p:origin x="0" y="0"/>
    </p:cViewPr>
  </p:notesTextViewPr>
  <p:notesViewPr>
    <p:cSldViewPr snapToGrid="0">
      <p:cViewPr varScale="1">
        <p:scale>
          <a:sx n="63" d="100"/>
          <a:sy n="63" d="100"/>
        </p:scale>
        <p:origin x="1900" y="5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2.xml"/><Relationship Id="rId19" Type="http://schemas.openxmlformats.org/officeDocument/2006/relationships/slide" Target="slides/slide1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viewProps" Target="viewProp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s>
</file>

<file path=ppt/comments/comment1.xml><?xml version="1.0" encoding="utf-8"?>
<p:cmLst xmlns:a="http://schemas.openxmlformats.org/drawingml/2006/main" xmlns:r="http://schemas.openxmlformats.org/officeDocument/2006/relationships" xmlns:p="http://schemas.openxmlformats.org/presentationml/2006/main">
  <p:cm authorId="4" dt="2021-02-17T13:52:02.474" idx="13">
    <p:pos x="10" y="10"/>
    <p:text>consider referenceing the PM Behavior Incident Report here as a data tool</p:text>
    <p:extLst>
      <p:ext uri="{C676402C-5697-4E1C-873F-D02D1690AC5C}">
        <p15:threadingInfo xmlns:p15="http://schemas.microsoft.com/office/powerpoint/2012/main" timeZoneBias="360"/>
      </p:ext>
    </p:extLst>
  </p:cm>
  <p:cm authorId="4" dt="2021-02-17T13:54:06.033" idx="14">
    <p:pos x="10" y="106"/>
    <p:text>should we include a line or two about self-reflection regarding our own biases? Feel like that's more than a bullet point, but seems relevent.</p:text>
    <p:extLst>
      <p:ext uri="{C676402C-5697-4E1C-873F-D02D1690AC5C}">
        <p15:threadingInfo xmlns:p15="http://schemas.microsoft.com/office/powerpoint/2012/main" timeZoneBias="360">
          <p15:parentCm authorId="4" idx="13"/>
        </p15:threadingInfo>
      </p:ext>
    </p:extLst>
  </p:cm>
  <p:cm authorId="3" dt="2021-02-17T13:11:01.997" idx="14">
    <p:pos x="10" y="202"/>
    <p:text>I made some edits on the last couple of slides.  Minor, but I think the slides as a sequence are good now.  
</p:text>
    <p:extLst>
      <p:ext uri="{C676402C-5697-4E1C-873F-D02D1690AC5C}">
        <p15:threadingInfo xmlns:p15="http://schemas.microsoft.com/office/powerpoint/2012/main" timeZoneBias="480">
          <p15:parentCm authorId="4" idx="13"/>
        </p15:threadingInfo>
      </p:ext>
    </p:extLst>
  </p:cm>
  <p:cm authorId="3" dt="2021-02-17T13:25:07.123" idx="15">
    <p:pos x="10" y="298"/>
    <p:text>I think your addition about looking at data at the program level is a perfect end to it and strategy to check this. 
</p:text>
    <p:extLst>
      <p:ext uri="{C676402C-5697-4E1C-873F-D02D1690AC5C}">
        <p15:threadingInfo xmlns:p15="http://schemas.microsoft.com/office/powerpoint/2012/main" timeZoneBias="480">
          <p15:parentCm authorId="4" idx="13"/>
        </p15:threadingInfo>
      </p:ext>
    </p:extLst>
  </p:cm>
  <p:cm authorId="5" dt="2021-02-24T19:03:21.439" idx="24">
    <p:pos x="10" y="394"/>
    <p:text>I was thinking Look-think-act was addressed somewhere in tier 1 practices but maybe it isn't .. maybe it is in Tier 2 training where talk more about the coaching process.  I think we could inlcude our data tool as a handout here and reference it in discussion.</p:text>
    <p:extLst>
      <p:ext uri="{C676402C-5697-4E1C-873F-D02D1690AC5C}">
        <p15:threadingInfo xmlns:p15="http://schemas.microsoft.com/office/powerpoint/2012/main" timeZoneBias="360">
          <p15:parentCm authorId="4" idx="13"/>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0-07-24T09:14:08.594" idx="3">
    <p:pos x="7794" y="-875"/>
    <p:text>I need to remake this video according to our new standard of minimal visual noise in footer</p:text>
    <p:extLst>
      <p:ext uri="{C676402C-5697-4E1C-873F-D02D1690AC5C}">
        <p15:threadingInfo xmlns:p15="http://schemas.microsoft.com/office/powerpoint/2012/main" timeZoneBias="300"/>
      </p:ext>
    </p:extLst>
  </p:cm>
  <p:cm authorId="5" dt="2020-10-30T13:03:41.295" idx="2">
    <p:pos x="7794" y="-779"/>
    <p:text>videos are also in a different order now
</p:text>
    <p:extLst>
      <p:ext uri="{C676402C-5697-4E1C-873F-D02D1690AC5C}">
        <p15:threadingInfo xmlns:p15="http://schemas.microsoft.com/office/powerpoint/2012/main" timeZoneBias="420">
          <p15:parentCm authorId="1" idx="3"/>
        </p15:threadingInfo>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6CBEE8F8-2D7E-46B2-ADA2-D727D22086EC}"/>
              </a:ext>
            </a:extLst>
          </p:cNvPr>
          <p:cNvSpPr>
            <a:spLocks noGrp="1"/>
          </p:cNvSpPr>
          <p:nvPr>
            <p:ph type="ftr" sz="quarter" idx="2"/>
          </p:nvPr>
        </p:nvSpPr>
        <p:spPr>
          <a:xfrm>
            <a:off x="0" y="6754020"/>
            <a:ext cx="4160838" cy="366712"/>
          </a:xfrm>
          <a:prstGeom prst="rect">
            <a:avLst/>
          </a:prstGeom>
        </p:spPr>
        <p:txBody>
          <a:bodyPr vert="horz" lIns="91440" tIns="45720" rIns="91440" bIns="45720" rtlCol="0" anchor="b"/>
          <a:lstStyle>
            <a:lvl1pPr algn="l">
              <a:defRPr sz="1200"/>
            </a:lvl1pPr>
          </a:lstStyle>
          <a:p>
            <a:r>
              <a:rPr lang="en-US" dirty="0"/>
              <a:t>PRISM Challenging Behavior Handout 1</a:t>
            </a:r>
          </a:p>
        </p:txBody>
      </p:sp>
      <p:sp>
        <p:nvSpPr>
          <p:cNvPr id="7" name="Slide Number Placeholder 6">
            <a:extLst>
              <a:ext uri="{FF2B5EF4-FFF2-40B4-BE49-F238E27FC236}">
                <a16:creationId xmlns:a16="http://schemas.microsoft.com/office/drawing/2014/main" id="{0AC70D4C-91B9-4CF8-872F-E02129F6EED7}"/>
              </a:ext>
            </a:extLst>
          </p:cNvPr>
          <p:cNvSpPr>
            <a:spLocks noGrp="1"/>
          </p:cNvSpPr>
          <p:nvPr>
            <p:ph type="sldNum" sz="quarter" idx="3"/>
          </p:nvPr>
        </p:nvSpPr>
        <p:spPr>
          <a:xfrm>
            <a:off x="5440362" y="6754020"/>
            <a:ext cx="4160838" cy="366712"/>
          </a:xfrm>
          <a:prstGeom prst="rect">
            <a:avLst/>
          </a:prstGeom>
        </p:spPr>
        <p:txBody>
          <a:bodyPr vert="horz" lIns="91440" tIns="45720" rIns="91440" bIns="45720" rtlCol="0" anchor="b"/>
          <a:lstStyle>
            <a:lvl1pPr algn="r">
              <a:defRPr sz="1200"/>
            </a:lvl1pPr>
          </a:lstStyle>
          <a:p>
            <a:fld id="{05CF0816-2CB8-43EC-B9B1-E434ECE2D150}" type="slidenum">
              <a:rPr lang="en-US" smtClean="0"/>
              <a:t>‹#›</a:t>
            </a:fld>
            <a:endParaRPr lang="en-US" dirty="0"/>
          </a:p>
        </p:txBody>
      </p:sp>
    </p:spTree>
    <p:extLst>
      <p:ext uri="{BB962C8B-B14F-4D97-AF65-F5344CB8AC3E}">
        <p14:creationId xmlns:p14="http://schemas.microsoft.com/office/powerpoint/2010/main" val="18059278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5"/>
            <a:ext cx="4252976" cy="2094861"/>
          </a:xfrm>
          <a:prstGeom prst="rect">
            <a:avLst/>
          </a:prstGeom>
        </p:spPr>
        <p:txBody>
          <a:bodyPr vert="horz" lIns="185679" tIns="92839" rIns="185679" bIns="92839" rtlCol="0"/>
          <a:lstStyle>
            <a:lvl1pPr algn="l">
              <a:defRPr sz="2400"/>
            </a:lvl1pPr>
          </a:lstStyle>
          <a:p>
            <a:endParaRPr lang="en-US"/>
          </a:p>
        </p:txBody>
      </p:sp>
      <p:sp>
        <p:nvSpPr>
          <p:cNvPr id="3" name="Date Placeholder 2"/>
          <p:cNvSpPr>
            <a:spLocks noGrp="1"/>
          </p:cNvSpPr>
          <p:nvPr>
            <p:ph type="dt" idx="1"/>
          </p:nvPr>
        </p:nvSpPr>
        <p:spPr>
          <a:xfrm>
            <a:off x="5559313" y="5"/>
            <a:ext cx="4252976" cy="2094861"/>
          </a:xfrm>
          <a:prstGeom prst="rect">
            <a:avLst/>
          </a:prstGeom>
        </p:spPr>
        <p:txBody>
          <a:bodyPr vert="horz" lIns="185679" tIns="92839" rIns="185679" bIns="92839" rtlCol="0"/>
          <a:lstStyle>
            <a:lvl1pPr algn="r">
              <a:defRPr sz="2400"/>
            </a:lvl1pPr>
          </a:lstStyle>
          <a:p>
            <a:fld id="{5DE37007-EF07-0C45-B571-B24C182638BD}" type="datetimeFigureOut">
              <a:rPr lang="en-US" smtClean="0"/>
              <a:t>6/7/2021</a:t>
            </a:fld>
            <a:endParaRPr lang="en-US"/>
          </a:p>
        </p:txBody>
      </p:sp>
      <p:sp>
        <p:nvSpPr>
          <p:cNvPr id="4" name="Slide Image Placeholder 3"/>
          <p:cNvSpPr>
            <a:spLocks noGrp="1" noRot="1" noChangeAspect="1"/>
          </p:cNvSpPr>
          <p:nvPr>
            <p:ph type="sldImg" idx="2"/>
          </p:nvPr>
        </p:nvSpPr>
        <p:spPr>
          <a:xfrm>
            <a:off x="-7613650" y="5219700"/>
            <a:ext cx="25044400" cy="14087475"/>
          </a:xfrm>
          <a:prstGeom prst="rect">
            <a:avLst/>
          </a:prstGeom>
          <a:noFill/>
          <a:ln w="12700">
            <a:solidFill>
              <a:prstClr val="black"/>
            </a:solidFill>
          </a:ln>
        </p:spPr>
        <p:txBody>
          <a:bodyPr vert="horz" lIns="185679" tIns="92839" rIns="185679" bIns="92839" rtlCol="0" anchor="ctr"/>
          <a:lstStyle/>
          <a:p>
            <a:endParaRPr lang="en-US"/>
          </a:p>
        </p:txBody>
      </p:sp>
      <p:sp>
        <p:nvSpPr>
          <p:cNvPr id="5" name="Notes Placeholder 4"/>
          <p:cNvSpPr>
            <a:spLocks noGrp="1"/>
          </p:cNvSpPr>
          <p:nvPr>
            <p:ph type="body" sz="quarter" idx="3"/>
          </p:nvPr>
        </p:nvSpPr>
        <p:spPr>
          <a:xfrm>
            <a:off x="981456" y="20093269"/>
            <a:ext cx="7851648" cy="16439952"/>
          </a:xfrm>
          <a:prstGeom prst="rect">
            <a:avLst/>
          </a:prstGeom>
        </p:spPr>
        <p:txBody>
          <a:bodyPr vert="horz" lIns="185679" tIns="92839" rIns="185679" bIns="9283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39657407"/>
            <a:ext cx="4252976" cy="2094857"/>
          </a:xfrm>
          <a:prstGeom prst="rect">
            <a:avLst/>
          </a:prstGeom>
        </p:spPr>
        <p:txBody>
          <a:bodyPr vert="horz" lIns="185679" tIns="92839" rIns="185679" bIns="92839" rtlCol="0" anchor="b"/>
          <a:lstStyle>
            <a:lvl1pPr algn="l">
              <a:defRPr sz="2400"/>
            </a:lvl1pPr>
          </a:lstStyle>
          <a:p>
            <a:endParaRPr lang="en-US"/>
          </a:p>
        </p:txBody>
      </p:sp>
      <p:sp>
        <p:nvSpPr>
          <p:cNvPr id="7" name="Slide Number Placeholder 6"/>
          <p:cNvSpPr>
            <a:spLocks noGrp="1"/>
          </p:cNvSpPr>
          <p:nvPr>
            <p:ph type="sldNum" sz="quarter" idx="5"/>
          </p:nvPr>
        </p:nvSpPr>
        <p:spPr>
          <a:xfrm>
            <a:off x="5559313" y="39657407"/>
            <a:ext cx="4252976" cy="2094857"/>
          </a:xfrm>
          <a:prstGeom prst="rect">
            <a:avLst/>
          </a:prstGeom>
        </p:spPr>
        <p:txBody>
          <a:bodyPr vert="horz" lIns="185679" tIns="92839" rIns="185679" bIns="92839" rtlCol="0" anchor="b"/>
          <a:lstStyle>
            <a:lvl1pPr algn="r">
              <a:defRPr sz="2400"/>
            </a:lvl1pPr>
          </a:lstStyle>
          <a:p>
            <a:fld id="{64682818-1F7D-264F-9CE9-2F9D85AD78DD}" type="slidenum">
              <a:rPr lang="en-US" smtClean="0"/>
              <a:t>‹#›</a:t>
            </a:fld>
            <a:endParaRPr lang="en-US"/>
          </a:p>
        </p:txBody>
      </p:sp>
    </p:spTree>
    <p:extLst>
      <p:ext uri="{BB962C8B-B14F-4D97-AF65-F5344CB8AC3E}">
        <p14:creationId xmlns:p14="http://schemas.microsoft.com/office/powerpoint/2010/main" val="2701558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package" Target="../embeddings/Microsoft_PowerPoint_Slide.sldx"/><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image" Target="../media/image17.emf"/></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package" Target="../embeddings/Microsoft_PowerPoint_Slide1.sldx"/><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image" Target="../media/image22.emf"/></Relationships>
</file>

<file path=ppt/notesSlides/_rels/notesSlide35.xml.rels><?xml version="1.0" encoding="UTF-8" standalone="yes"?>
<Relationships xmlns="http://schemas.openxmlformats.org/package/2006/relationships"><Relationship Id="rId3" Type="http://schemas.openxmlformats.org/officeDocument/2006/relationships/package" Target="../embeddings/Microsoft_PowerPoint_Slide2.sldx"/><Relationship Id="rId2" Type="http://schemas.openxmlformats.org/officeDocument/2006/relationships/slide" Target="../slides/slide35.xml"/><Relationship Id="rId1" Type="http://schemas.openxmlformats.org/officeDocument/2006/relationships/notesMaster" Target="../notesMasters/notesMaster1.xml"/><Relationship Id="rId4" Type="http://schemas.openxmlformats.org/officeDocument/2006/relationships/image" Target="../media/image24.emf"/></Relationships>
</file>

<file path=ppt/notesSlides/_rels/notesSlide36.xml.rels><?xml version="1.0" encoding="UTF-8" standalone="yes"?>
<Relationships xmlns="http://schemas.openxmlformats.org/package/2006/relationships"><Relationship Id="rId3" Type="http://schemas.openxmlformats.org/officeDocument/2006/relationships/package" Target="../embeddings/Microsoft_PowerPoint_Slide3.sldx"/><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image" Target="../media/image26.emf"/></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400" baseline="30000">
              <a:solidFill>
                <a:srgbClr val="000000"/>
              </a:solidFill>
              <a:latin typeface="Segoe UI" panose="020B0502040204020203" pitchFamily="34" charset="0"/>
            </a:endParaRPr>
          </a:p>
          <a:p>
            <a:r>
              <a:rPr lang="en-US" baseline="30000" dirty="0"/>
              <a:t>Welcome to the Challenging Behavior training in the PRISM Training Series where we are going to learn about how </a:t>
            </a:r>
            <a:r>
              <a:rPr lang="en-US" b="0" i="0" u="none" strike="noStrike" baseline="30000" dirty="0"/>
              <a:t>we </a:t>
            </a:r>
            <a:r>
              <a:rPr lang="en-US" baseline="30000" dirty="0"/>
              <a:t>can better understand and respond to challenging behavior. These trainings are meant to be used hand-in-hand with the practice-based coaching model. We’ll give you </a:t>
            </a:r>
            <a:r>
              <a:rPr lang="en-US" b="0" i="0" u="none" strike="noStrike" baseline="30000" dirty="0"/>
              <a:t>an overview </a:t>
            </a:r>
            <a:r>
              <a:rPr lang="en-US" baseline="30000" dirty="0"/>
              <a:t>at these trainings</a:t>
            </a:r>
            <a:r>
              <a:rPr lang="en-US" b="0" i="0" u="none" strike="noStrike" baseline="30000" dirty="0"/>
              <a:t>, </a:t>
            </a:r>
            <a:r>
              <a:rPr lang="en-US" baseline="30000" dirty="0"/>
              <a:t>but you’ll get into more specifics with your coach.  </a:t>
            </a:r>
            <a:endParaRPr lang="en-US"/>
          </a:p>
          <a:p>
            <a:r>
              <a:rPr lang="en-US" baseline="30000" dirty="0"/>
              <a:t> </a:t>
            </a:r>
            <a:endParaRPr lang="en-US" dirty="0"/>
          </a:p>
          <a:p>
            <a:r>
              <a:rPr lang="en-US" baseline="30000" dirty="0"/>
              <a:t>I am (name) and (give some personal background history relevant to training). Here with me are (introduce rest of team). </a:t>
            </a:r>
            <a:endParaRPr lang="en-US"/>
          </a:p>
          <a:p>
            <a:r>
              <a:rPr lang="en-US" baseline="30000" dirty="0"/>
              <a:t> </a:t>
            </a:r>
            <a:endParaRPr lang="en-US" dirty="0"/>
          </a:p>
          <a:p>
            <a:r>
              <a:rPr lang="en-US" baseline="30000" dirty="0"/>
              <a:t>Let’s get some logistics out of the way </a:t>
            </a:r>
            <a:r>
              <a:rPr lang="en-US" b="0" i="0" u="none" strike="noStrike" baseline="30000" dirty="0"/>
              <a:t>before </a:t>
            </a:r>
            <a:r>
              <a:rPr lang="en-US" baseline="30000" dirty="0"/>
              <a:t>we begin.</a:t>
            </a:r>
            <a:endParaRPr lang="en-US" dirty="0"/>
          </a:p>
          <a:p>
            <a:r>
              <a:rPr lang="en-US" baseline="30000" dirty="0"/>
              <a:t>    Breaks:</a:t>
            </a:r>
            <a:endParaRPr lang="en-US" dirty="0"/>
          </a:p>
          <a:p>
            <a:r>
              <a:rPr lang="en-US" baseline="30000" dirty="0"/>
              <a:t>    Lunch/Snack:</a:t>
            </a:r>
            <a:endParaRPr lang="en-US" dirty="0"/>
          </a:p>
          <a:p>
            <a:r>
              <a:rPr lang="en-US" baseline="30000" dirty="0"/>
              <a:t>    Parking:</a:t>
            </a:r>
            <a:endParaRPr lang="en-US" dirty="0"/>
          </a:p>
          <a:p>
            <a:r>
              <a:rPr lang="en-US" baseline="30000" dirty="0"/>
              <a:t>    Restrooms:</a:t>
            </a:r>
            <a:endParaRPr lang="en-US" dirty="0"/>
          </a:p>
          <a:p>
            <a:r>
              <a:rPr lang="en-US" baseline="30000" dirty="0"/>
              <a:t> </a:t>
            </a:r>
            <a:endParaRPr lang="en-US" dirty="0"/>
          </a:p>
          <a:p>
            <a:r>
              <a:rPr lang="en-US" baseline="30000" dirty="0"/>
              <a:t>Last</a:t>
            </a:r>
            <a:r>
              <a:rPr lang="en-US" b="0" i="0" u="none" strike="noStrike" baseline="30000" dirty="0"/>
              <a:t>, </a:t>
            </a:r>
            <a:r>
              <a:rPr lang="en-US" baseline="30000" dirty="0"/>
              <a:t>you should have a set of materials that includes handouts</a:t>
            </a:r>
            <a:r>
              <a:rPr lang="en-US" b="0" i="0" u="none" strike="noStrike" baseline="30000" dirty="0"/>
              <a:t>, slide </a:t>
            </a:r>
            <a:r>
              <a:rPr lang="en-US" baseline="30000" dirty="0"/>
              <a:t>notes, and </a:t>
            </a:r>
            <a:r>
              <a:rPr lang="en-US" b="0" i="0" u="none" strike="noStrike" baseline="30000" dirty="0"/>
              <a:t>other </a:t>
            </a:r>
            <a:r>
              <a:rPr lang="en-US" baseline="30000" dirty="0"/>
              <a:t>useful information</a:t>
            </a:r>
            <a:r>
              <a:rPr lang="en-US" b="0" i="0" u="none" strike="noStrike" baseline="30000" dirty="0"/>
              <a:t>. </a:t>
            </a:r>
            <a:r>
              <a:rPr lang="en-US" baseline="30000" dirty="0"/>
              <a:t>We’ll reference some of these throughout </a:t>
            </a:r>
            <a:r>
              <a:rPr lang="en-US" b="0" i="0" u="none" strike="noStrike" baseline="30000" dirty="0"/>
              <a:t>the </a:t>
            </a:r>
            <a:r>
              <a:rPr lang="en-US" baseline="30000" dirty="0"/>
              <a:t>training, so keep them handy</a:t>
            </a:r>
            <a:r>
              <a:rPr lang="en-US" b="0" i="0" u="none" strike="noStrike" baseline="30000" dirty="0"/>
              <a:t>. </a:t>
            </a:r>
            <a:r>
              <a:rPr lang="en-US" baseline="30000" dirty="0"/>
              <a:t>If you don’t have the materials you need, please let us know.</a:t>
            </a:r>
            <a:endParaRPr lang="en-US" dirty="0"/>
          </a:p>
          <a:p>
            <a:endParaRPr lang="en-US" sz="2400" baseline="30000" dirty="0">
              <a:solidFill>
                <a:srgbClr val="000000"/>
              </a:solidFill>
              <a:latin typeface="Segoe UI" panose="020B0502040204020203" pitchFamily="34" charset="0"/>
              <a:cs typeface="Segoe UI"/>
            </a:endParaRPr>
          </a:p>
          <a:p>
            <a:endParaRPr lang="en-US" sz="2400" baseline="30000">
              <a:solidFill>
                <a:srgbClr val="000000"/>
              </a:solidFill>
              <a:latin typeface="Segoe UI" panose="020B0502040204020203" pitchFamily="34" charset="0"/>
            </a:endParaRPr>
          </a:p>
          <a:p>
            <a:r>
              <a:rPr lang="en-US" sz="2400" baseline="30000" dirty="0">
                <a:solidFill>
                  <a:srgbClr val="000000"/>
                </a:solidFill>
                <a:latin typeface="Segoe UI"/>
                <a:cs typeface="Segoe UI"/>
              </a:rPr>
              <a:t>In this session of the PRISM Training Series, we will learn about how we can better understand and respond to challenging behavior.</a:t>
            </a:r>
            <a:r>
              <a:rPr lang="en-US" baseline="30000" dirty="0">
                <a:solidFill>
                  <a:srgbClr val="000000"/>
                </a:solidFill>
                <a:latin typeface="Segoe UI"/>
                <a:cs typeface="Segoe UI"/>
              </a:rPr>
              <a:t> </a:t>
            </a:r>
            <a:endParaRPr lang="en-US" sz="2400" baseline="30000" dirty="0">
              <a:solidFill>
                <a:srgbClr val="000000"/>
              </a:solidFill>
              <a:latin typeface="Segoe UI" panose="020B0502040204020203" pitchFamily="34" charset="0"/>
              <a:cs typeface="Segoe UI"/>
            </a:endParaRPr>
          </a:p>
          <a:p>
            <a:endParaRPr lang="en-US" sz="2400" baseline="30000">
              <a:solidFill>
                <a:srgbClr val="000000"/>
              </a:solidFill>
              <a:latin typeface="Segoe UI" panose="020B0502040204020203" pitchFamily="34" charset="0"/>
            </a:endParaRPr>
          </a:p>
          <a:p>
            <a:r>
              <a:rPr lang="en-US" sz="2400" baseline="30000" dirty="0">
                <a:solidFill>
                  <a:srgbClr val="000000"/>
                </a:solidFill>
                <a:latin typeface="Segoe UI"/>
                <a:cs typeface="Segoe UI"/>
              </a:rPr>
              <a:t>I am </a:t>
            </a:r>
            <a:r>
              <a:rPr lang="en-US" sz="2400" i="1" baseline="30000" dirty="0">
                <a:solidFill>
                  <a:srgbClr val="000000"/>
                </a:solidFill>
                <a:latin typeface="Segoe UI"/>
                <a:cs typeface="Segoe UI"/>
              </a:rPr>
              <a:t>(name)</a:t>
            </a:r>
            <a:r>
              <a:rPr lang="en-US" sz="2400" baseline="30000" dirty="0">
                <a:solidFill>
                  <a:srgbClr val="000000"/>
                </a:solidFill>
                <a:latin typeface="Segoe UI"/>
                <a:cs typeface="Segoe UI"/>
              </a:rPr>
              <a:t> and </a:t>
            </a:r>
            <a:r>
              <a:rPr lang="en-US" sz="2400" i="1" baseline="30000" dirty="0">
                <a:solidFill>
                  <a:srgbClr val="000000"/>
                </a:solidFill>
                <a:latin typeface="Segoe UI"/>
                <a:cs typeface="Segoe UI"/>
              </a:rPr>
              <a:t>(give some personal background history relevant to training)</a:t>
            </a:r>
            <a:r>
              <a:rPr lang="en-US" sz="2400" baseline="30000" dirty="0">
                <a:solidFill>
                  <a:srgbClr val="000000"/>
                </a:solidFill>
                <a:latin typeface="Segoe UI"/>
                <a:cs typeface="Segoe UI"/>
              </a:rPr>
              <a:t>. Here with me are </a:t>
            </a:r>
            <a:r>
              <a:rPr lang="en-US" sz="2400" i="1" baseline="30000" dirty="0">
                <a:solidFill>
                  <a:srgbClr val="000000"/>
                </a:solidFill>
                <a:latin typeface="Segoe UI"/>
                <a:cs typeface="Segoe UI"/>
              </a:rPr>
              <a:t>(introduce rest of team)</a:t>
            </a:r>
            <a:r>
              <a:rPr lang="en-US" sz="2400" baseline="30000" dirty="0">
                <a:solidFill>
                  <a:srgbClr val="000000"/>
                </a:solidFill>
                <a:latin typeface="Segoe UI"/>
                <a:cs typeface="Segoe UI"/>
              </a:rPr>
              <a:t>.</a:t>
            </a:r>
            <a:r>
              <a:rPr lang="en-US" baseline="30000" dirty="0">
                <a:solidFill>
                  <a:srgbClr val="000000"/>
                </a:solidFill>
                <a:latin typeface="Segoe UI"/>
                <a:cs typeface="Segoe UI"/>
              </a:rPr>
              <a:t> </a:t>
            </a:r>
            <a:endParaRPr lang="en-US" sz="2400" baseline="30000" dirty="0">
              <a:solidFill>
                <a:srgbClr val="000000"/>
              </a:solidFill>
              <a:latin typeface="Segoe UI" panose="020B0502040204020203" pitchFamily="34" charset="0"/>
              <a:cs typeface="Segoe UI"/>
            </a:endParaRPr>
          </a:p>
          <a:p>
            <a:endParaRPr lang="en-US" sz="2400" baseline="30000">
              <a:solidFill>
                <a:srgbClr val="000000"/>
              </a:solidFill>
              <a:latin typeface="Segoe UI" panose="020B0502040204020203" pitchFamily="34" charset="0"/>
            </a:endParaRPr>
          </a:p>
          <a:p>
            <a:r>
              <a:rPr lang="en-US" sz="2400" baseline="30000" dirty="0">
                <a:solidFill>
                  <a:srgbClr val="000000"/>
                </a:solidFill>
                <a:latin typeface="Segoe UI"/>
                <a:cs typeface="Segoe UI"/>
              </a:rPr>
              <a:t>Let’s get some logistics out of the way before we begin</a:t>
            </a:r>
            <a:br>
              <a:rPr lang="en-US" sz="2400" baseline="30000" dirty="0">
                <a:latin typeface="Segoe UI" panose="020B0502040204020203" pitchFamily="34" charset="0"/>
                <a:cs typeface="Segoe UI"/>
              </a:rPr>
            </a:br>
            <a:r>
              <a:rPr lang="en-US" sz="2400" baseline="30000" dirty="0">
                <a:solidFill>
                  <a:srgbClr val="000000"/>
                </a:solidFill>
                <a:latin typeface="Segoe UI"/>
                <a:cs typeface="Segoe UI"/>
              </a:rPr>
              <a:t>	Breaks:</a:t>
            </a:r>
            <a:br>
              <a:rPr lang="en-US" sz="2400" baseline="30000" dirty="0">
                <a:latin typeface="Segoe UI" panose="020B0502040204020203" pitchFamily="34" charset="0"/>
                <a:cs typeface="Segoe UI"/>
              </a:rPr>
            </a:br>
            <a:r>
              <a:rPr lang="en-US" sz="2400" baseline="30000" dirty="0">
                <a:solidFill>
                  <a:srgbClr val="000000"/>
                </a:solidFill>
                <a:latin typeface="Segoe UI"/>
                <a:cs typeface="Segoe UI"/>
              </a:rPr>
              <a:t>	Lunch/Snack:</a:t>
            </a:r>
            <a:br>
              <a:rPr lang="en-US" sz="2400" baseline="30000" dirty="0">
                <a:latin typeface="Segoe UI" panose="020B0502040204020203" pitchFamily="34" charset="0"/>
                <a:cs typeface="Segoe UI"/>
              </a:rPr>
            </a:br>
            <a:r>
              <a:rPr lang="en-US" sz="2400" baseline="30000" dirty="0">
                <a:solidFill>
                  <a:srgbClr val="000000"/>
                </a:solidFill>
                <a:latin typeface="Segoe UI"/>
                <a:cs typeface="Segoe UI"/>
              </a:rPr>
              <a:t>	Parking:</a:t>
            </a:r>
            <a:br>
              <a:rPr lang="en-US" sz="2400" baseline="30000" dirty="0">
                <a:latin typeface="Segoe UI" panose="020B0502040204020203" pitchFamily="34" charset="0"/>
                <a:cs typeface="Segoe UI"/>
              </a:rPr>
            </a:br>
            <a:r>
              <a:rPr lang="en-US" sz="2400" baseline="30000" dirty="0">
                <a:solidFill>
                  <a:srgbClr val="000000"/>
                </a:solidFill>
                <a:latin typeface="Segoe UI"/>
                <a:cs typeface="Segoe UI"/>
              </a:rPr>
              <a:t>	Restrooms:</a:t>
            </a:r>
          </a:p>
          <a:p>
            <a:endParaRPr lang="en-US" sz="2400" baseline="30000">
              <a:solidFill>
                <a:srgbClr val="000000"/>
              </a:solidFill>
              <a:latin typeface="Segoe UI" panose="020B0502040204020203" pitchFamily="34" charset="0"/>
            </a:endParaRPr>
          </a:p>
          <a:p>
            <a:r>
              <a:rPr lang="en-US" sz="2400" baseline="30000" dirty="0">
                <a:solidFill>
                  <a:srgbClr val="000000"/>
                </a:solidFill>
                <a:latin typeface="Segoe UI"/>
                <a:cs typeface="Segoe UI"/>
              </a:rPr>
              <a:t>Last, you should have a set of materials that includes handouts, slide notes, and other useful information. We’ll reference some of these throughout the training, so keep them handy. If you don’t have the materials you need, please let us know.</a:t>
            </a:r>
            <a:endParaRPr lang="en-US" sz="2000" baseline="30000" dirty="0">
              <a:latin typeface="Segoe UI"/>
              <a:ea typeface="MS PGothic" panose="020B0600070205080204" pitchFamily="34" charset="-128"/>
              <a:cs typeface="Segoe UI"/>
            </a:endParaRPr>
          </a:p>
          <a:p>
            <a:endParaRPr lang="en-US"/>
          </a:p>
        </p:txBody>
      </p:sp>
      <p:sp>
        <p:nvSpPr>
          <p:cNvPr id="4" name="Slide Number Placeholder 3"/>
          <p:cNvSpPr>
            <a:spLocks noGrp="1"/>
          </p:cNvSpPr>
          <p:nvPr>
            <p:ph type="sldNum" sz="quarter" idx="10"/>
          </p:nvPr>
        </p:nvSpPr>
        <p:spPr/>
        <p:txBody>
          <a:bodyPr/>
          <a:lstStyle/>
          <a:p>
            <a:fld id="{64682818-1F7D-264F-9CE9-2F9D85AD78DD}" type="slidenum">
              <a:rPr lang="en-US" smtClean="0"/>
              <a:t>1</a:t>
            </a:fld>
            <a:endParaRPr lang="en-US"/>
          </a:p>
        </p:txBody>
      </p:sp>
    </p:spTree>
    <p:extLst>
      <p:ext uri="{BB962C8B-B14F-4D97-AF65-F5344CB8AC3E}">
        <p14:creationId xmlns:p14="http://schemas.microsoft.com/office/powerpoint/2010/main" val="26373627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ym typeface="Arial"/>
              </a:rPr>
              <a:t>What behaviors can you think of that are challenging, but, in some form, are fairly typical for toddlers?  </a:t>
            </a:r>
            <a:endParaRPr lang="en-US" dirty="0"/>
          </a:p>
          <a:p>
            <a:pPr>
              <a:buSzPts val="1200"/>
            </a:pPr>
            <a:r>
              <a:rPr lang="en-US" dirty="0"/>
              <a:t> </a:t>
            </a:r>
            <a:r>
              <a:rPr lang="en-US" b="1" dirty="0">
                <a:latin typeface="Arial"/>
                <a:cs typeface="Arial"/>
              </a:rPr>
              <a:t>Presenter Notes:  </a:t>
            </a:r>
            <a:r>
              <a:rPr lang="en-US" dirty="0"/>
              <a:t> </a:t>
            </a:r>
            <a:endParaRPr lang="en-US" b="1" dirty="0">
              <a:latin typeface="Arial"/>
              <a:cs typeface="Arial"/>
            </a:endParaRPr>
          </a:p>
          <a:p>
            <a:pPr>
              <a:spcBef>
                <a:spcPts val="730"/>
              </a:spcBef>
              <a:buSzPts val="1200"/>
            </a:pPr>
            <a:r>
              <a:rPr lang="en-US" dirty="0"/>
              <a:t>If not mentioned by participants, discuss crying, fussiness, tantrums, biting, running away, hitting, taking toys, anxiety, overactivity, lack of following directions, choosing to not engage in interactions with others or having periods of being disengaged</a:t>
            </a:r>
          </a:p>
          <a:p>
            <a:endParaRPr lang="en-US" dirty="0">
              <a:cs typeface="Calibri"/>
            </a:endParaRPr>
          </a:p>
          <a:p>
            <a:pPr>
              <a:defRPr/>
            </a:pPr>
            <a:r>
              <a:rPr lang="en-US" b="0" dirty="0">
                <a:sym typeface="Arial"/>
              </a:rPr>
              <a:t>These infant and toddler behaviors can certainly feel challenging for caregivers.</a:t>
            </a:r>
            <a:r>
              <a:rPr lang="en-US" dirty="0">
                <a:sym typeface="Arial"/>
              </a:rPr>
              <a:t> </a:t>
            </a:r>
            <a:r>
              <a:rPr lang="en-US" b="0" dirty="0">
                <a:sym typeface="Arial"/>
              </a:rPr>
              <a:t> These behaviors are also pretty common for most children in their development. These behaviors are not necessarily unexpected or uncommon</a:t>
            </a:r>
            <a:r>
              <a:rPr lang="en-US" dirty="0">
                <a:sym typeface="Arial"/>
              </a:rPr>
              <a:t> </a:t>
            </a:r>
            <a:r>
              <a:rPr lang="en-US" b="0" dirty="0">
                <a:sym typeface="Arial"/>
              </a:rPr>
              <a:t> and will most often respond to the use of universal practices. It is when these behaviors persist, become more intense, or inter</a:t>
            </a:r>
            <a:r>
              <a:rPr lang="en-US" b="0" dirty="0"/>
              <a:t>fere with learning or engagement in pro-social interactions with peers and adults </a:t>
            </a:r>
            <a:r>
              <a:rPr lang="en-US" b="0" dirty="0">
                <a:sym typeface="Arial"/>
              </a:rPr>
              <a:t>that we may want to examine what is going on a little more closely. </a:t>
            </a:r>
            <a:r>
              <a:rPr lang="en-US" baseline="0" dirty="0">
                <a:sym typeface="Arial"/>
              </a:rPr>
              <a:t>It</a:t>
            </a:r>
            <a:r>
              <a:rPr lang="en-US" dirty="0">
                <a:sym typeface="Arial"/>
              </a:rPr>
              <a:t> may become necessary to examine these behaviors, identify why they are occurring, and make a plan for responding to them.</a:t>
            </a:r>
            <a:endParaRPr lang="en-US" dirty="0"/>
          </a:p>
          <a:p>
            <a:pPr>
              <a:defRPr/>
            </a:pPr>
            <a:r>
              <a:rPr lang="en-US" dirty="0"/>
              <a:t> </a:t>
            </a:r>
            <a:endParaRPr lang="en-US" dirty="0">
              <a:cs typeface="Calibri"/>
            </a:endParaRPr>
          </a:p>
          <a:p>
            <a:pPr>
              <a:spcBef>
                <a:spcPts val="730"/>
              </a:spcBef>
              <a:buSzPts val="1200"/>
            </a:pPr>
            <a:endParaRPr lang="en-US" dirty="0">
              <a:cs typeface="Calibri"/>
            </a:endParaRPr>
          </a:p>
          <a:p>
            <a:pPr defTabSz="1822582">
              <a:spcBef>
                <a:spcPts val="730"/>
              </a:spcBef>
              <a:buSzPts val="1200"/>
              <a:defRPr/>
            </a:pPr>
            <a:r>
              <a:rPr lang="en-US" sz="3600" baseline="30000" dirty="0">
                <a:solidFill>
                  <a:srgbClr val="000000"/>
                </a:solidFill>
                <a:latin typeface="Segoe UI" panose="020B0502040204020203" pitchFamily="34" charset="0"/>
              </a:rPr>
              <a:t>It is important to remember that as we work to address challenging behavior, we should approach them with a “prevention” frame of mind. Plus, we also want to work to promote strong social-emotional skills. Whenever we aim to decrease challenging behaviors, we need to also work on teaching and encouraging more desirable and appropriate behaviors in their place. These two goals go hand-in-hand. </a:t>
            </a:r>
          </a:p>
          <a:p>
            <a:pPr>
              <a:spcBef>
                <a:spcPts val="730"/>
              </a:spcBef>
              <a:buSzPts val="1200"/>
            </a:pPr>
            <a:endParaRPr lang="en-US" dirty="0">
              <a:cs typeface="Calibri"/>
            </a:endParaRPr>
          </a:p>
        </p:txBody>
      </p:sp>
      <p:sp>
        <p:nvSpPr>
          <p:cNvPr id="4" name="Slide Number Placeholder 3"/>
          <p:cNvSpPr>
            <a:spLocks noGrp="1"/>
          </p:cNvSpPr>
          <p:nvPr>
            <p:ph type="sldNum" sz="quarter" idx="10"/>
          </p:nvPr>
        </p:nvSpPr>
        <p:spPr/>
        <p:txBody>
          <a:bodyPr/>
          <a:lstStyle/>
          <a:p>
            <a:fld id="{64682818-1F7D-264F-9CE9-2F9D85AD78DD}" type="slidenum">
              <a:rPr lang="en-US" smtClean="0"/>
              <a:t>10</a:t>
            </a:fld>
            <a:endParaRPr lang="en-US"/>
          </a:p>
        </p:txBody>
      </p:sp>
    </p:spTree>
    <p:extLst>
      <p:ext uri="{BB962C8B-B14F-4D97-AF65-F5344CB8AC3E}">
        <p14:creationId xmlns:p14="http://schemas.microsoft.com/office/powerpoint/2010/main" val="34817761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Decades of research has established that children’s school success depends on whether they have learned certain emotional and behavioral skills before they enter kindergarten. The care provided in the infant, toddler, and preschool years lays an important foundation for later success, which is the rationale for why we are here today talking about how we can prevent challenging behavior and teach social-emotional competence. So, our problem-solving emphasis is typically on relieving the distress the child may be experiencing early on, teaching and supporting social-emotional competence, and prevention of further challenges.</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Prolonged challenging behavior can have significant long-term consequences for children, but we have learned from a more recent line of research that the consequences can differ based on children’s race, gender, and disability status. In private childcare, rates of suspension and expulsion for infants, toddlers, and preschoolers have been shown to be different based on race, gender, and disability status. In private childcare, young boys of color have the highest rates of suspension and expulsion, and young children with disabilities are twice as likely to receive an out-of-school suspension than students without disabilities.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Research from the Yale Child Study Center has shown that unconscious ideas that we all hold, such as preconceived ideas about children and behavior based on race, gender, or ethnicity, can play a role in how we perceive and respond to child behaviors. These “implicit biases” can create inequalities in care and eventually, compound the challenges faced by some children and families. </a:t>
            </a:r>
          </a:p>
          <a:p>
            <a:endParaRPr lang="en-US" b="1" dirty="0"/>
          </a:p>
          <a:p>
            <a:r>
              <a:rPr lang="en-US" sz="3600" b="1" baseline="30000" dirty="0">
                <a:solidFill>
                  <a:srgbClr val="000000"/>
                </a:solidFill>
                <a:latin typeface="Segoe UI Light" panose="020B0502040204020203" pitchFamily="34" charset="0"/>
              </a:rPr>
              <a:t>Presenter Notes:</a:t>
            </a:r>
          </a:p>
          <a:p>
            <a:r>
              <a:rPr lang="en-US" sz="3600" baseline="30000" dirty="0">
                <a:solidFill>
                  <a:srgbClr val="000000"/>
                </a:solidFill>
                <a:latin typeface="Segoe UI Light" panose="020B0502040204020203" pitchFamily="34" charset="0"/>
              </a:rPr>
              <a:t>Consider differentiating between less severe challenging behavior from more severe instances of behavior (Tier 3). </a:t>
            </a:r>
          </a:p>
          <a:p>
            <a:endParaRPr lang="en-US" sz="3600" baseline="30000" dirty="0">
              <a:solidFill>
                <a:srgbClr val="000000"/>
              </a:solidFill>
              <a:latin typeface="Segoe UI Light" panose="020B0502040204020203" pitchFamily="34" charset="0"/>
            </a:endParaRPr>
          </a:p>
          <a:p>
            <a:r>
              <a:rPr lang="en-US" sz="3600" baseline="30000" dirty="0">
                <a:solidFill>
                  <a:srgbClr val="000000"/>
                </a:solidFill>
                <a:latin typeface="Segoe UI" panose="020B0502040204020203" pitchFamily="34" charset="0"/>
              </a:rPr>
              <a:t>More information about this study can be found here:  https://modules.nceln.fpg.unc.edu/sites/modules.nceln.fpg.unc.edu/files/foundations/handouts/M2H2-PreschoolImplicitBiasResearchBrief.pdf; </a:t>
            </a:r>
          </a:p>
          <a:p>
            <a:r>
              <a:rPr lang="en-US" sz="3600" baseline="30000" dirty="0">
                <a:solidFill>
                  <a:srgbClr val="000000"/>
                </a:solidFill>
                <a:latin typeface="Segoe UI" panose="020B0502040204020203" pitchFamily="34" charset="0"/>
              </a:rPr>
              <a:t>Resources for addressing equity in early childhood settings can be found on the NCPMI website: https://challengingbehavior.cbcs.usf.edu/Implementation/Equity/index.html.</a:t>
            </a:r>
            <a:endParaRPr lang="en-US" dirty="0"/>
          </a:p>
          <a:p>
            <a:r>
              <a:rPr lang="en-US" dirty="0"/>
              <a:t>  </a:t>
            </a:r>
          </a:p>
          <a:p>
            <a:endParaRPr lang="en-US" dirty="0"/>
          </a:p>
          <a:p>
            <a:endParaRPr lang="en-US" dirty="0"/>
          </a:p>
          <a:p>
            <a:r>
              <a:rPr lang="en-US" dirty="0"/>
              <a:t> </a:t>
            </a:r>
            <a:endParaRPr lang="en-US" dirty="0">
              <a:cs typeface="Calibri"/>
            </a:endParaRPr>
          </a:p>
          <a:p>
            <a:endParaRPr lang="en-US" dirty="0">
              <a:cs typeface="Calibri"/>
            </a:endParaRPr>
          </a:p>
          <a:p>
            <a:pPr defTabSz="1822582">
              <a:defRPr/>
            </a:pPr>
            <a:endParaRPr lang="en-US" b="1" dirty="0"/>
          </a:p>
          <a:p>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11</a:t>
            </a:fld>
            <a:endParaRPr lang="en-US"/>
          </a:p>
        </p:txBody>
      </p:sp>
    </p:spTree>
    <p:extLst>
      <p:ext uri="{BB962C8B-B14F-4D97-AF65-F5344CB8AC3E}">
        <p14:creationId xmlns:p14="http://schemas.microsoft.com/office/powerpoint/2010/main" val="1208637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What do we mean by using the term “implicit bias?”  This term refers to the attitudes, beliefs, and stereotypes all of us have at some level. It may be that a caregiver maintains a belief that a child from a certain culture is “babied” at home and not pushed to be independent – but of course this is not always the case.  Or, a caregiver might be especially aware of challenging behaviors among a new boy in the class, and unconsciously assume that this boy then requires more attention simply because he is a boy – but of course this is not always the case.  As childcare providers, we want to provide care for all children in our classroom, but it is especially important to be aware of and reflect on these implicit, or unconscious biases, especially in situations in which we might be assuming and judging a child before we really get to know them and their family.</a:t>
            </a:r>
          </a:p>
        </p:txBody>
      </p:sp>
      <p:sp>
        <p:nvSpPr>
          <p:cNvPr id="4" name="Slide Number Placeholder 3"/>
          <p:cNvSpPr>
            <a:spLocks noGrp="1"/>
          </p:cNvSpPr>
          <p:nvPr>
            <p:ph type="sldNum" sz="quarter" idx="5"/>
          </p:nvPr>
        </p:nvSpPr>
        <p:spPr/>
        <p:txBody>
          <a:bodyPr/>
          <a:lstStyle/>
          <a:p>
            <a:fld id="{64682818-1F7D-264F-9CE9-2F9D85AD78DD}" type="slidenum">
              <a:rPr lang="en-US" smtClean="0"/>
              <a:t>12</a:t>
            </a:fld>
            <a:endParaRPr lang="en-US"/>
          </a:p>
        </p:txBody>
      </p:sp>
    </p:spTree>
    <p:extLst>
      <p:ext uri="{BB962C8B-B14F-4D97-AF65-F5344CB8AC3E}">
        <p14:creationId xmlns:p14="http://schemas.microsoft.com/office/powerpoint/2010/main" val="32295507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So what can we do as teachers to make sure we are interpreting children’s behavior as objectively as possible, and implementing strategies in ways that are fair and equitable to all children in our care at all times, especially when it comes to how we perceive and respond to  challenging behavior.  We need to consider our own implicit bases and look at the child’s behavior with an open mind.</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Our first tool is the way in which we work to form strong, collaborative relationships with all families.  It is important to develop partnerships with families early and provide ongoing communication of what a child does well. When providers and family members know each other well and have a strong relationship it is much easier and even helpful to discuss concerns and challenging behaviors that may be happening at home and school. </a:t>
            </a:r>
          </a:p>
          <a:p>
            <a:endParaRPr lang="en-US" sz="3600" baseline="30000" dirty="0">
              <a:solidFill>
                <a:srgbClr val="000000"/>
              </a:solidFill>
              <a:latin typeface="Segoe UI" panose="020B0502040204020203" pitchFamily="34" charset="0"/>
            </a:endParaRPr>
          </a:p>
          <a:p>
            <a:pPr defTabSz="1822582">
              <a:defRPr/>
            </a:pPr>
            <a:r>
              <a:rPr lang="en-US" sz="3600" baseline="30000" dirty="0">
                <a:solidFill>
                  <a:srgbClr val="000000"/>
                </a:solidFill>
                <a:latin typeface="Segoe UI" panose="020B0502040204020203" pitchFamily="34" charset="0"/>
              </a:rPr>
              <a:t>Additionally, we can use data to identify and track challenging behavior, and guide our decisions and strategies. Collecting and reviewing data at the program level can help us look at challenging behavior with a more objective lens. This brings us back to the plan that asks us to “look – think – act” when working with challenging behaviors. Collecting and studying data on behavior, broken down by race, ethnicity, language, disability, and gender may help us learn about how implicit biases, procedures, and policies may be impacting the way in which we perceive and interpret challenging behavior. For example, when we look at behavior data across a program, we may find that challenging behavior is reported for some groups of children more so than for others, or, that the responses to challenging behavior differ based on factors such as disability status, race, or gender. When we step back and review our program’s data with an eye toward how children of different races, ethnicities, genders, or disability status might be experiencing our program, we can then think about how we as a program can act to support children in inclusive and equitable ways.  </a:t>
            </a:r>
          </a:p>
          <a:p>
            <a:endParaRPr lang="en-US" sz="3600" b="1" baseline="30000" dirty="0">
              <a:solidFill>
                <a:srgbClr val="000000"/>
              </a:solidFill>
              <a:latin typeface="Segoe UI" panose="020B0502040204020203" pitchFamily="34" charset="0"/>
            </a:endParaRPr>
          </a:p>
          <a:p>
            <a:r>
              <a:rPr lang="en-US" sz="3600" b="1" baseline="30000" dirty="0">
                <a:solidFill>
                  <a:srgbClr val="000000"/>
                </a:solidFill>
                <a:latin typeface="Segoe UI Semilight" panose="020B0402040204020203" pitchFamily="34" charset="0"/>
              </a:rPr>
              <a:t>Presenter Notes:</a:t>
            </a:r>
          </a:p>
          <a:p>
            <a:endParaRPr lang="en-US" sz="3600" baseline="30000" dirty="0">
              <a:solidFill>
                <a:srgbClr val="000000"/>
              </a:solidFill>
              <a:latin typeface="Segoe UI Semilight" panose="020B0402040204020203" pitchFamily="34" charset="0"/>
            </a:endParaRPr>
          </a:p>
          <a:p>
            <a:r>
              <a:rPr lang="en-US" sz="3600" baseline="30000" dirty="0">
                <a:solidFill>
                  <a:srgbClr val="000000"/>
                </a:solidFill>
                <a:latin typeface="Segoe UI Semilight" panose="020B0402040204020203" pitchFamily="34" charset="0"/>
              </a:rPr>
              <a:t>The following information can be included if using the Behavior Incident Report System (BIRS):  </a:t>
            </a:r>
          </a:p>
          <a:p>
            <a:endParaRPr lang="en-US" sz="3600" baseline="30000" dirty="0">
              <a:solidFill>
                <a:srgbClr val="000000"/>
              </a:solidFill>
              <a:latin typeface="Segoe UI Semilight" panose="020B0402040204020203" pitchFamily="34" charset="0"/>
            </a:endParaRPr>
          </a:p>
          <a:p>
            <a:r>
              <a:rPr lang="en-US" sz="3600" baseline="30000" dirty="0">
                <a:solidFill>
                  <a:srgbClr val="000000"/>
                </a:solidFill>
                <a:latin typeface="Segoe UI Semilight" panose="020B0402040204020203" pitchFamily="34" charset="0"/>
              </a:rPr>
              <a:t>Data tools are available that can help programs collect and analyze behavior incidents in their program. The Behavior Incident Report System provides an efficient mechanism for gathering information on elements related to behavior incidents that can be analyzed to make decisions about providing supports to teachers and children within the program. Teachers within programs collect data on behavior incidents that are not developmentally normative or are a cause of concern to the teacher. These data are summarized monthly to provide formative data for examining factors related to behavior incidents (child, teacher, activity, behavior type, behavior motivation, and responses to the behavior). In addition, these data provide summative information on the frequency of behavior incidents over time and an analysis of potential equity issue by calculating disproportionality related to race, ethnicity, IEP  status, gender, and dual language learners. </a:t>
            </a:r>
          </a:p>
          <a:p>
            <a:endParaRPr lang="en-US" sz="3600" baseline="30000" dirty="0">
              <a:solidFill>
                <a:srgbClr val="000000"/>
              </a:solidFill>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64682818-1F7D-264F-9CE9-2F9D85AD78DD}" type="slidenum">
              <a:rPr lang="en-US" smtClean="0"/>
              <a:t>13</a:t>
            </a:fld>
            <a:endParaRPr lang="en-US"/>
          </a:p>
        </p:txBody>
      </p:sp>
    </p:spTree>
    <p:extLst>
      <p:ext uri="{BB962C8B-B14F-4D97-AF65-F5344CB8AC3E}">
        <p14:creationId xmlns:p14="http://schemas.microsoft.com/office/powerpoint/2010/main" val="38424817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may omit this slide and BIR information if it is not a good match for intended audience)</a:t>
            </a:r>
          </a:p>
          <a:p>
            <a:r>
              <a:rPr lang="en-US" sz="3600" baseline="30000" dirty="0">
                <a:solidFill>
                  <a:srgbClr val="000000"/>
                </a:solidFill>
                <a:latin typeface="Segoe UI" panose="020B0502040204020203" pitchFamily="34" charset="0"/>
              </a:rPr>
              <a:t>The Behavior Incident Report System (BIRS) collects and analyzes behavior incidents in early childhood settings. The system provides an efficient mechanism for gathering information on elements related to behavior incidents that are used to make decisions about providing supports to teachers and children within the program. In addition, the BIRS includes alerts about potential equity issues by calculating disproportionality related to race, ethnicity, IEP status, gender, and dual-language learners. The BIRS also provides information on the frequency of behavior incidents resulting in suspensions and expulsions. The goal of the BIRS is to support the child, teacher, and consider the actions needed for program improvement.</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What is a Behavior Incident Report (BIR)? A Behavior Incident Report form is used by teachers to record serious behavior incidents and gathers critical information around the following factors: </a:t>
            </a:r>
          </a:p>
          <a:p>
            <a:r>
              <a:rPr lang="en-US" sz="3600" baseline="30000" dirty="0">
                <a:solidFill>
                  <a:srgbClr val="000000"/>
                </a:solidFill>
                <a:latin typeface="Segoe UI" panose="020B0502040204020203" pitchFamily="34" charset="0"/>
              </a:rPr>
              <a:t>	- Problem Behavior </a:t>
            </a:r>
          </a:p>
          <a:p>
            <a:r>
              <a:rPr lang="en-US" sz="3600" baseline="30000" dirty="0">
                <a:solidFill>
                  <a:srgbClr val="000000"/>
                </a:solidFill>
                <a:latin typeface="Segoe UI" panose="020B0502040204020203" pitchFamily="34" charset="0"/>
              </a:rPr>
              <a:t>	- Activity </a:t>
            </a:r>
          </a:p>
          <a:p>
            <a:r>
              <a:rPr lang="en-US" sz="3600" baseline="30000" dirty="0">
                <a:solidFill>
                  <a:srgbClr val="000000"/>
                </a:solidFill>
                <a:latin typeface="Segoe UI" panose="020B0502040204020203" pitchFamily="34" charset="0"/>
              </a:rPr>
              <a:t>	- Others Involved </a:t>
            </a:r>
          </a:p>
          <a:p>
            <a:r>
              <a:rPr lang="en-US" sz="3600" baseline="30000" dirty="0">
                <a:solidFill>
                  <a:srgbClr val="000000"/>
                </a:solidFill>
                <a:latin typeface="Segoe UI" panose="020B0502040204020203" pitchFamily="34" charset="0"/>
              </a:rPr>
              <a:t>	- Possible Motivation </a:t>
            </a:r>
          </a:p>
          <a:p>
            <a:r>
              <a:rPr lang="en-US" sz="3600" baseline="30000" dirty="0">
                <a:solidFill>
                  <a:srgbClr val="000000"/>
                </a:solidFill>
                <a:latin typeface="Segoe UI" panose="020B0502040204020203" pitchFamily="34" charset="0"/>
              </a:rPr>
              <a:t>	- Response </a:t>
            </a:r>
          </a:p>
          <a:p>
            <a:r>
              <a:rPr lang="en-US" sz="3600" baseline="30000" dirty="0">
                <a:solidFill>
                  <a:srgbClr val="000000"/>
                </a:solidFill>
                <a:latin typeface="Segoe UI" panose="020B0502040204020203" pitchFamily="34" charset="0"/>
              </a:rPr>
              <a:t>	- Administrative Follow-up </a:t>
            </a:r>
          </a:p>
          <a:p>
            <a:r>
              <a:rPr lang="en-US" sz="3600" baseline="30000" dirty="0">
                <a:solidFill>
                  <a:srgbClr val="000000"/>
                </a:solidFill>
                <a:latin typeface="Segoe UI" panose="020B0502040204020203" pitchFamily="34" charset="0"/>
              </a:rPr>
              <a:t>	- Race/Ethnicity </a:t>
            </a:r>
          </a:p>
          <a:p>
            <a:r>
              <a:rPr lang="en-US" sz="3600" baseline="30000" dirty="0">
                <a:solidFill>
                  <a:srgbClr val="000000"/>
                </a:solidFill>
                <a:latin typeface="Segoe UI" panose="020B0502040204020203" pitchFamily="34" charset="0"/>
              </a:rPr>
              <a:t>	- Gender </a:t>
            </a:r>
          </a:p>
          <a:p>
            <a:r>
              <a:rPr lang="en-US" sz="3600" baseline="30000" dirty="0">
                <a:solidFill>
                  <a:srgbClr val="000000"/>
                </a:solidFill>
                <a:latin typeface="Segoe UI" panose="020B0502040204020203" pitchFamily="34" charset="0"/>
              </a:rPr>
              <a:t>	- IEP Status </a:t>
            </a:r>
          </a:p>
          <a:p>
            <a:r>
              <a:rPr lang="en-US" sz="3600" baseline="30000" dirty="0">
                <a:solidFill>
                  <a:srgbClr val="000000"/>
                </a:solidFill>
                <a:latin typeface="Segoe UI" panose="020B0502040204020203" pitchFamily="34" charset="0"/>
              </a:rPr>
              <a:t>	- Dual-Language Learner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The BIR Form is provided to a designated person or staff who enters the data into the BIR Data System. The BIRS uses an Excel spreadsheet to track and summarize behavior incidents. A Program Summary is generated containing relevant charts and tables specific to program-level data, making it easy for programs to view and analyze data on a monthly basis. Classroom level and individual child charts and tables are also provided. In addition, users can analyze data further by each factor on the BIR form (i.e., Problem Behavior, Activity, Others Involved, Possible Motivation, Response, and Administrative Follow Up). The data system includes built-in filters giving the user the ability to narrow down data sets. </a:t>
            </a:r>
          </a:p>
          <a:p>
            <a:endParaRPr lang="en-US" dirty="0"/>
          </a:p>
          <a:p>
            <a:pPr defTabSz="1822582">
              <a:defRPr/>
            </a:pPr>
            <a:r>
              <a:rPr lang="en-US" sz="3600" baseline="30000" dirty="0">
                <a:solidFill>
                  <a:srgbClr val="000000"/>
                </a:solidFill>
                <a:latin typeface="Segoe UI" panose="020B0502040204020203" pitchFamily="34" charset="0"/>
              </a:rPr>
              <a:t>The Leadership Team of a program uses BIR data to make data-based decisions related to the support of teachers, children, and the program. The team uses the data to summarize and highlight critical data and focus on the “patterns” and “trends” at the program, classroom, or individual child level. The summarized data are used to: Identify training needs; deliver professional development; problem solve around specific children or social and emotional needs; make other programmatic changes (e.g., playground schedule, program-wide expectations); and examine equity.</a:t>
            </a:r>
          </a:p>
          <a:p>
            <a:pPr defTabSz="1822582">
              <a:defRPr/>
            </a:pPr>
            <a:r>
              <a:rPr lang="en-US" sz="3600" baseline="30000" dirty="0">
                <a:solidFill>
                  <a:srgbClr val="000000"/>
                </a:solidFill>
                <a:latin typeface="Segoe UI" panose="020B0502040204020203" pitchFamily="34" charset="0"/>
              </a:rPr>
              <a:t>For more information, visit https://challengingbehavior.cbcs.usf.edu/Implementation/data/BIRS.html.</a:t>
            </a:r>
          </a:p>
          <a:p>
            <a:endParaRPr lang="en-US" dirty="0"/>
          </a:p>
        </p:txBody>
      </p:sp>
      <p:sp>
        <p:nvSpPr>
          <p:cNvPr id="4" name="Slide Number Placeholder 3"/>
          <p:cNvSpPr>
            <a:spLocks noGrp="1"/>
          </p:cNvSpPr>
          <p:nvPr>
            <p:ph type="sldNum" sz="quarter" idx="5"/>
          </p:nvPr>
        </p:nvSpPr>
        <p:spPr/>
        <p:txBody>
          <a:bodyPr/>
          <a:lstStyle/>
          <a:p>
            <a:fld id="{64682818-1F7D-264F-9CE9-2F9D85AD78DD}" type="slidenum">
              <a:rPr lang="en-US" smtClean="0"/>
              <a:t>14</a:t>
            </a:fld>
            <a:endParaRPr lang="en-US"/>
          </a:p>
        </p:txBody>
      </p:sp>
    </p:spTree>
    <p:extLst>
      <p:ext uri="{BB962C8B-B14F-4D97-AF65-F5344CB8AC3E}">
        <p14:creationId xmlns:p14="http://schemas.microsoft.com/office/powerpoint/2010/main" val="16395010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Now that we have looked a little more closely at our role in identifying and interpreting challenging behavior, let’s look at the emotions and behaviors of the children in our care.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As caregivers, it is important to note the individuality of infants and toddlers as they are rapidly developing during this period of their lives.  As teachers of young children, we are empowered to promote and build a young child’s language, social, motor, and cognitive foundation. Some children will have big emotions, and some will have little emotions. It is our job to know what behaviors are developmentally appropriate for each child and when there is a need for additional supports from caregivers, including families.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When we think about the behavior of infants and toddlers, much of the behavior that we consider “challenging” are behaviors that express strong emotion. The behavior we are talking about is behavior that may be typical for a child’s developmental stage, but it is the intensity, the frequency, or duration of the behavior that causes it to be unusually challenging to caregivers. These behaviors, the ones that are more intense, happen more often, or last longer than expected, are the ones that will require some additional, more targeted or even more intensive supports from caregivers.</a:t>
            </a:r>
          </a:p>
          <a:p>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15</a:t>
            </a:fld>
            <a:endParaRPr lang="en-US"/>
          </a:p>
        </p:txBody>
      </p:sp>
    </p:spTree>
    <p:extLst>
      <p:ext uri="{BB962C8B-B14F-4D97-AF65-F5344CB8AC3E}">
        <p14:creationId xmlns:p14="http://schemas.microsoft.com/office/powerpoint/2010/main" val="5779680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Let’s look at these challenging behaviors a little more  specifically. When we think about challenging behavior and distress for infants and toddlers, these behaviors can be thought of as falling into two general categories of behavior. These can be characterized as “acting outward” or externalizing behaviors, or “withdrawing” behaviors, which are called internalizing behaviors. </a:t>
            </a:r>
          </a:p>
          <a:p>
            <a:endParaRPr lang="en-US" sz="3600" baseline="30000" dirty="0">
              <a:solidFill>
                <a:srgbClr val="000000"/>
              </a:solidFill>
              <a:latin typeface="Segoe UI" panose="020B0502040204020203" pitchFamily="34" charset="0"/>
            </a:endParaRPr>
          </a:p>
          <a:p>
            <a:pPr defTabSz="1822582">
              <a:defRPr/>
            </a:pPr>
            <a:r>
              <a:rPr lang="en-US" sz="3600" baseline="30000" dirty="0">
                <a:solidFill>
                  <a:srgbClr val="000000"/>
                </a:solidFill>
                <a:latin typeface="Segoe UI" panose="020B0502040204020203" pitchFamily="34" charset="0"/>
              </a:rPr>
              <a:t>Its important to remember that this is a “continuum.” Sometimes it is not as simple as being EITHER withdrawing or acting outward. Sometimes children can engage in BOTH types of behaviors.  For example, a child might demonstrate withdrawing behaviors when they continuously move away from peers to be alone but may exhibit externalizing behaviors by hitting other children when they enter the same play space.</a:t>
            </a:r>
          </a:p>
          <a:p>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16</a:t>
            </a:fld>
            <a:endParaRPr lang="en-US"/>
          </a:p>
        </p:txBody>
      </p:sp>
    </p:spTree>
    <p:extLst>
      <p:ext uri="{BB962C8B-B14F-4D97-AF65-F5344CB8AC3E}">
        <p14:creationId xmlns:p14="http://schemas.microsoft.com/office/powerpoint/2010/main" val="40798632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“Acting outward Behaviors,” are also sometimes called “externalizing behaviors.” Hitting, tantrums, and biting are a few examples. You’ll notice these and the other behaviors listed are likely to impact others in the classroom and are easily observed. This is what makes the behaviors “outward.”</a:t>
            </a:r>
          </a:p>
          <a:p>
            <a:r>
              <a:rPr lang="en-US" sz="3600" baseline="30000" dirty="0">
                <a:solidFill>
                  <a:srgbClr val="000000"/>
                </a:solidFill>
                <a:latin typeface="Segoe UI" panose="020B0502040204020203" pitchFamily="34" charset="0"/>
              </a:rPr>
              <a:t> </a:t>
            </a:r>
          </a:p>
          <a:p>
            <a:r>
              <a:rPr lang="en-US" sz="3600" baseline="30000" dirty="0">
                <a:solidFill>
                  <a:srgbClr val="000000"/>
                </a:solidFill>
                <a:latin typeface="Segoe UI" panose="020B0502040204020203" pitchFamily="34" charset="0"/>
              </a:rPr>
              <a:t>How do these behaviors stand out from behavior that seems more typical? For example, all infants and toddlers can be fussy at times, but inconsolable crying or lengthy, persistent periods of fussiness can be indicative of a need for additional support. </a:t>
            </a:r>
          </a:p>
          <a:p>
            <a:r>
              <a:rPr lang="en-US" sz="3600" baseline="30000" dirty="0">
                <a:solidFill>
                  <a:srgbClr val="000000"/>
                </a:solidFill>
                <a:latin typeface="Segoe UI" panose="020B0502040204020203" pitchFamily="34" charset="0"/>
              </a:rPr>
              <a:t> </a:t>
            </a:r>
          </a:p>
          <a:p>
            <a:r>
              <a:rPr lang="en-US" sz="3600" baseline="30000" dirty="0">
                <a:solidFill>
                  <a:srgbClr val="000000"/>
                </a:solidFill>
                <a:latin typeface="Segoe UI" panose="020B0502040204020203" pitchFamily="34" charset="0"/>
              </a:rPr>
              <a:t>Are there other acting outward behaviors you see in your classrooms that aren’t listed here?</a:t>
            </a:r>
          </a:p>
          <a:p>
            <a:endParaRPr lang="en-US" sz="3600" baseline="30000" dirty="0">
              <a:solidFill>
                <a:srgbClr val="000000"/>
              </a:solidFill>
              <a:latin typeface="Segoe UI" panose="020B0502040204020203" pitchFamily="34" charset="0"/>
            </a:endParaRPr>
          </a:p>
          <a:p>
            <a:endParaRPr lang="en-US" sz="3600" baseline="30000" dirty="0">
              <a:solidFill>
                <a:srgbClr val="000000"/>
              </a:solidFill>
              <a:latin typeface="Segoe UI" panose="020B0502040204020203" pitchFamily="34" charset="0"/>
            </a:endParaRPr>
          </a:p>
          <a:p>
            <a:r>
              <a:rPr lang="en-US" dirty="0"/>
              <a:t> </a:t>
            </a:r>
          </a:p>
        </p:txBody>
      </p:sp>
      <p:sp>
        <p:nvSpPr>
          <p:cNvPr id="4" name="Slide Number Placeholder 3"/>
          <p:cNvSpPr>
            <a:spLocks noGrp="1"/>
          </p:cNvSpPr>
          <p:nvPr>
            <p:ph type="sldNum" sz="quarter" idx="10"/>
          </p:nvPr>
        </p:nvSpPr>
        <p:spPr/>
        <p:txBody>
          <a:bodyPr/>
          <a:lstStyle/>
          <a:p>
            <a:fld id="{64682818-1F7D-264F-9CE9-2F9D85AD78DD}" type="slidenum">
              <a:rPr lang="en-US" smtClean="0"/>
              <a:t>17</a:t>
            </a:fld>
            <a:endParaRPr lang="en-US"/>
          </a:p>
        </p:txBody>
      </p:sp>
    </p:spTree>
    <p:extLst>
      <p:ext uri="{BB962C8B-B14F-4D97-AF65-F5344CB8AC3E}">
        <p14:creationId xmlns:p14="http://schemas.microsoft.com/office/powerpoint/2010/main" val="38986814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The second group of behaviors is termed “Withdrawing Behaviors,” they are also referred to as “internalizing behaviors.” Examples might include withdrawing from interactions or being held, rarely cooing or babbling, lack of eye contact, and being overly compliant or avoidant. A child exhibiting this type of behavior may appear to have given up attempting to get his needs met and to have moved away </a:t>
            </a:r>
          </a:p>
          <a:p>
            <a:r>
              <a:rPr lang="en-US" sz="3600" baseline="30000" dirty="0">
                <a:solidFill>
                  <a:srgbClr val="000000"/>
                </a:solidFill>
                <a:latin typeface="Segoe UI" panose="020B0502040204020203" pitchFamily="34" charset="0"/>
              </a:rPr>
              <a:t>from interaction with others, or may not initiate interactions with others. This type of challenging behavior is often overlooked in a busy childcare setting, and it can be difficult to differentiate between avoidance withdrawal and preferring to play alone.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This is one reason we universally screen children – social-emotional screenings may help us identify which children are exhibiting a preference to play alone on occasion, and which are exhibiting a pattern of withdrawal, and may benefit from specific supports.</a:t>
            </a:r>
          </a:p>
          <a:p>
            <a:r>
              <a:rPr lang="en-US" sz="3600" baseline="30000" dirty="0">
                <a:solidFill>
                  <a:srgbClr val="000000"/>
                </a:solidFill>
                <a:latin typeface="Segoe UI" panose="020B0502040204020203" pitchFamily="34" charset="0"/>
              </a:rPr>
              <a:t> </a:t>
            </a:r>
          </a:p>
          <a:p>
            <a:r>
              <a:rPr lang="en-US" sz="3600" baseline="30000" dirty="0">
                <a:solidFill>
                  <a:srgbClr val="000000"/>
                </a:solidFill>
                <a:latin typeface="Segoe UI" panose="020B0502040204020203" pitchFamily="34" charset="0"/>
              </a:rPr>
              <a:t>What are some examples of withdrawing behaviors you’ve seen in your classroom? Are there any withdrawing behaviors you’ve seen that aren’t listed here?</a:t>
            </a:r>
          </a:p>
          <a:p>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18</a:t>
            </a:fld>
            <a:endParaRPr lang="en-US"/>
          </a:p>
        </p:txBody>
      </p:sp>
    </p:spTree>
    <p:extLst>
      <p:ext uri="{BB962C8B-B14F-4D97-AF65-F5344CB8AC3E}">
        <p14:creationId xmlns:p14="http://schemas.microsoft.com/office/powerpoint/2010/main" val="11704995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Let’s watch a video involving a teacher and two children, each exhibiting behaviors that might be considered challenging, but could be considered either withdrawing or acting outward. Afterward, we will talk about what we saw and then where we might go next.</a:t>
            </a:r>
          </a:p>
          <a:p>
            <a:r>
              <a:rPr lang="en-US" sz="3600" baseline="30000" dirty="0">
                <a:solidFill>
                  <a:srgbClr val="000000"/>
                </a:solidFill>
                <a:latin typeface="Segoe UI" panose="020B0502040204020203" pitchFamily="34" charset="0"/>
              </a:rPr>
              <a:t> </a:t>
            </a:r>
          </a:p>
          <a:p>
            <a:r>
              <a:rPr lang="en-US" sz="3600" b="1" i="1" baseline="30000" dirty="0">
                <a:solidFill>
                  <a:srgbClr val="000000"/>
                </a:solidFill>
                <a:latin typeface="Segoe UI" panose="020B0502040204020203" pitchFamily="34" charset="0"/>
              </a:rPr>
              <a:t> </a:t>
            </a:r>
            <a:r>
              <a:rPr lang="en-US" sz="3600" b="1" i="1" baseline="30000" dirty="0">
                <a:solidFill>
                  <a:srgbClr val="000000"/>
                </a:solidFill>
                <a:latin typeface="Segoe UI Semibold" panose="020B0702040204020203" pitchFamily="34" charset="0"/>
              </a:rPr>
              <a:t>Play Video 1: Internal &amp; External Behaviors</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What behaviors did you observe that might be considered “acting outward” or “externalizing”?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What behaviors did you observe that might be considered “withdrawing” or “internalizing”? </a:t>
            </a:r>
          </a:p>
          <a:p>
            <a:endParaRPr lang="en-US" sz="3600" baseline="30000" dirty="0">
              <a:solidFill>
                <a:srgbClr val="000000"/>
              </a:solidFill>
              <a:latin typeface="Segoe UI" panose="020B0502040204020203" pitchFamily="34" charset="0"/>
            </a:endParaRPr>
          </a:p>
          <a:p>
            <a:r>
              <a:rPr lang="en-US" sz="3600" b="1" baseline="30000" dirty="0">
                <a:solidFill>
                  <a:srgbClr val="000000"/>
                </a:solidFill>
                <a:latin typeface="Segoe UI Light" panose="020B0502040204020203" pitchFamily="34" charset="0"/>
              </a:rPr>
              <a:t>Presenter Notes</a:t>
            </a:r>
            <a:r>
              <a:rPr lang="en-US" sz="3600" baseline="30000" dirty="0">
                <a:solidFill>
                  <a:srgbClr val="000000"/>
                </a:solidFill>
                <a:latin typeface="Segoe UI Light" panose="020B0502040204020203" pitchFamily="34" charset="0"/>
              </a:rPr>
              <a:t>:</a:t>
            </a:r>
          </a:p>
          <a:p>
            <a:r>
              <a:rPr lang="en-US" sz="3600" baseline="30000" dirty="0">
                <a:solidFill>
                  <a:srgbClr val="000000"/>
                </a:solidFill>
                <a:latin typeface="Segoe UI Light" panose="020B0502040204020203" pitchFamily="34" charset="0"/>
              </a:rPr>
              <a:t>-Throwing toys, grabbing toys, hitting, yelling </a:t>
            </a:r>
          </a:p>
          <a:p>
            <a:r>
              <a:rPr lang="en-US" sz="3600" baseline="30000" dirty="0">
                <a:solidFill>
                  <a:srgbClr val="000000"/>
                </a:solidFill>
                <a:latin typeface="Segoe UI Light" panose="020B0502040204020203" pitchFamily="34" charset="0"/>
              </a:rPr>
              <a:t>-staring off, sitting quietly, hand in mouth, no longer Initiating interaction</a:t>
            </a:r>
          </a:p>
          <a:p>
            <a:endParaRPr lang="en-US" sz="3600" baseline="30000" dirty="0">
              <a:solidFill>
                <a:srgbClr val="000000"/>
              </a:solidFill>
              <a:latin typeface="Segoe UI Light" panose="020B0502040204020203" pitchFamily="34" charset="0"/>
            </a:endParaRPr>
          </a:p>
          <a:p>
            <a:r>
              <a:rPr lang="en-US" sz="3600" baseline="30000" dirty="0">
                <a:solidFill>
                  <a:srgbClr val="000000"/>
                </a:solidFill>
                <a:latin typeface="Segoe UI" panose="020B0502040204020203" pitchFamily="34" charset="0"/>
              </a:rPr>
              <a:t>When we think about how to address situations like these, one of the first things might include gathering information. This </a:t>
            </a:r>
          </a:p>
          <a:p>
            <a:r>
              <a:rPr lang="en-US" sz="3600" baseline="30000" dirty="0">
                <a:solidFill>
                  <a:srgbClr val="000000"/>
                </a:solidFill>
                <a:latin typeface="Segoe UI" panose="020B0502040204020203" pitchFamily="34" charset="0"/>
              </a:rPr>
              <a:t>might include talking with Michael’s family in order to learn about what they might be experiencing at home.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Thinking about your own experience, how have you approached families with challenging situations or behaviors? What worked? What didn’t? What are some considerations to take into account as you think about what your next steps might be?</a:t>
            </a:r>
            <a:endParaRPr lang="en-US" sz="3600" baseline="30000" dirty="0">
              <a:solidFill>
                <a:srgbClr val="000000"/>
              </a:solidFill>
              <a:latin typeface="Segoe UI Light" panose="020B0502040204020203" pitchFamily="34" charset="0"/>
            </a:endParaRPr>
          </a:p>
        </p:txBody>
      </p:sp>
      <p:sp>
        <p:nvSpPr>
          <p:cNvPr id="4" name="Slide Number Placeholder 3"/>
          <p:cNvSpPr>
            <a:spLocks noGrp="1"/>
          </p:cNvSpPr>
          <p:nvPr>
            <p:ph type="sldNum" sz="quarter" idx="10"/>
          </p:nvPr>
        </p:nvSpPr>
        <p:spPr/>
        <p:txBody>
          <a:bodyPr/>
          <a:lstStyle/>
          <a:p>
            <a:fld id="{64682818-1F7D-264F-9CE9-2F9D85AD78DD}" type="slidenum">
              <a:rPr lang="en-US" smtClean="0"/>
              <a:t>19</a:t>
            </a:fld>
            <a:endParaRPr lang="en-US"/>
          </a:p>
        </p:txBody>
      </p:sp>
    </p:spTree>
    <p:extLst>
      <p:ext uri="{BB962C8B-B14F-4D97-AF65-F5344CB8AC3E}">
        <p14:creationId xmlns:p14="http://schemas.microsoft.com/office/powerpoint/2010/main" val="91984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we are going to talk about behaviors and situations that are considered challenging in infant and toddler care.  We will define what challenging behavior is in the context of infant and toddler care and consider reasons why these behaviors may occur. We will talk about ways to gather information and data so we may have a better understanding of these challenging behaviors, and so we can understand how to respond. Together we will also discuss ways to prevent challenging behavior, teach more appropriate behaviors, and support children as they manage difficult situations.</a:t>
            </a:r>
          </a:p>
          <a:p>
            <a:endParaRPr lang="en-US" dirty="0">
              <a:cs typeface="Calibri"/>
            </a:endParaRPr>
          </a:p>
        </p:txBody>
      </p:sp>
      <p:sp>
        <p:nvSpPr>
          <p:cNvPr id="4" name="Slide Number Placeholder 3"/>
          <p:cNvSpPr>
            <a:spLocks noGrp="1"/>
          </p:cNvSpPr>
          <p:nvPr>
            <p:ph type="sldNum" sz="quarter" idx="10"/>
          </p:nvPr>
        </p:nvSpPr>
        <p:spPr/>
        <p:txBody>
          <a:bodyPr/>
          <a:lstStyle/>
          <a:p>
            <a:fld id="{64682818-1F7D-264F-9CE9-2F9D85AD78DD}" type="slidenum">
              <a:rPr lang="en-US" smtClean="0"/>
              <a:t>2</a:t>
            </a:fld>
            <a:endParaRPr lang="en-US"/>
          </a:p>
        </p:txBody>
      </p:sp>
    </p:spTree>
    <p:extLst>
      <p:ext uri="{BB962C8B-B14F-4D97-AF65-F5344CB8AC3E}">
        <p14:creationId xmlns:p14="http://schemas.microsoft.com/office/powerpoint/2010/main" val="40577723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Let’s continue thinking about “acting out” and “withdrawing” behaviors. Take out  from your packet. We will use the scenarios on this chart to think about what actions by the child can be considered either an “acting out” behavior or a “withdrawing” behavior. We will also consider some ideas in response to the question, “What might be going on for the baby/toddler?”</a:t>
            </a:r>
          </a:p>
          <a:p>
            <a:endParaRPr lang="en-US" sz="3600" baseline="30000" dirty="0">
              <a:solidFill>
                <a:srgbClr val="000000"/>
              </a:solidFill>
              <a:latin typeface="Segoe UI" panose="020B0502040204020203" pitchFamily="34" charset="0"/>
            </a:endParaRP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Discussion topics:</a:t>
            </a:r>
          </a:p>
          <a:p>
            <a:r>
              <a:rPr lang="en-US" sz="3600" baseline="30000" dirty="0">
                <a:solidFill>
                  <a:srgbClr val="000000"/>
                </a:solidFill>
                <a:latin typeface="Segoe UI" panose="020B0502040204020203" pitchFamily="34" charset="0"/>
              </a:rPr>
              <a:t>Jenna – withdrawing behaviors.  Might really miss her mom.  Might be used to a quiet home environment without other crying babies, so this environment may be overwhelming.  Doesn’t feel secure with new caregivers yet. </a:t>
            </a:r>
          </a:p>
          <a:p>
            <a:r>
              <a:rPr lang="en-US" sz="3600" baseline="30000" dirty="0">
                <a:solidFill>
                  <a:srgbClr val="000000"/>
                </a:solidFill>
                <a:latin typeface="Segoe UI" panose="020B0502040204020203" pitchFamily="34" charset="0"/>
              </a:rPr>
              <a:t>Aliyah – acting out behaviors.  Might find it difficult to bond with a caregiver and may have taken a long time to find a preferred caregiver.  Has taken patience and slow, gentle steps to create this bond so will likely take patience and slow steps to bond with others in the room. </a:t>
            </a:r>
          </a:p>
          <a:p>
            <a:endParaRPr lang="en-US" sz="3600" baseline="30000" dirty="0">
              <a:solidFill>
                <a:srgbClr val="000000"/>
              </a:solidFill>
              <a:latin typeface="Segoe UI" panose="020B0502040204020203" pitchFamily="34" charset="0"/>
            </a:endParaRP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Jasmine – acting out behaviors.  Loves being at school and with the other children but when she gets excited she expresses it in socially undesirable ways.  She might be becoming overwhelmed by her own emotions and be somewhat immobilized.</a:t>
            </a:r>
          </a:p>
          <a:p>
            <a:r>
              <a:rPr lang="en-US" sz="3600" baseline="30000" dirty="0">
                <a:solidFill>
                  <a:srgbClr val="000000"/>
                </a:solidFill>
                <a:latin typeface="Segoe UI" panose="020B0502040204020203" pitchFamily="34" charset="0"/>
              </a:rPr>
              <a:t>David – withdrawing behaviors.  He might not just be shy but instead is having a hard time regulating his emotions.  He was able to manage as long as he was in a familiar quiet environment, but the chaos of a toddler room might be testing his ability to cope.</a:t>
            </a:r>
          </a:p>
          <a:p>
            <a:endParaRPr lang="en-US" sz="3600" baseline="30000" dirty="0">
              <a:solidFill>
                <a:srgbClr val="000000"/>
              </a:solidFill>
              <a:latin typeface="Segoe UI" panose="020B0502040204020203" pitchFamily="34" charset="0"/>
            </a:endParaRPr>
          </a:p>
          <a:p>
            <a:endParaRPr lang="en-US" b="1" dirty="0"/>
          </a:p>
          <a:p>
            <a:r>
              <a:rPr lang="en-US" sz="3600" b="1" baseline="30000" dirty="0">
                <a:solidFill>
                  <a:srgbClr val="000000"/>
                </a:solidFill>
                <a:latin typeface="Segoe UI Light" panose="020B0502040204020203" pitchFamily="34" charset="0"/>
              </a:rPr>
              <a:t>Presenter Notes</a:t>
            </a:r>
            <a:r>
              <a:rPr lang="en-US" sz="3600" baseline="30000" dirty="0">
                <a:solidFill>
                  <a:srgbClr val="000000"/>
                </a:solidFill>
                <a:latin typeface="Segoe UI Light" panose="020B0502040204020203" pitchFamily="34" charset="0"/>
              </a:rPr>
              <a:t>:</a:t>
            </a:r>
          </a:p>
          <a:p>
            <a:endParaRPr lang="en-US" sz="3600" baseline="30000" dirty="0">
              <a:solidFill>
                <a:srgbClr val="000000"/>
              </a:solidFill>
              <a:latin typeface="Segoe UI Light" panose="020B0502040204020203" pitchFamily="34" charset="0"/>
            </a:endParaRPr>
          </a:p>
          <a:p>
            <a:r>
              <a:rPr lang="en-US" sz="3600" baseline="30000" dirty="0">
                <a:solidFill>
                  <a:srgbClr val="000000"/>
                </a:solidFill>
                <a:latin typeface="Segoe UI Light" panose="020B0502040204020203" pitchFamily="34" charset="0"/>
              </a:rPr>
              <a:t>This can be a group discussion or a small group activity.</a:t>
            </a:r>
          </a:p>
          <a:p>
            <a:endParaRPr lang="en-US" sz="3600" baseline="30000" dirty="0">
              <a:solidFill>
                <a:srgbClr val="000000"/>
              </a:solidFill>
              <a:latin typeface="Segoe UI Light" panose="020B0502040204020203" pitchFamily="34" charset="0"/>
            </a:endParaRPr>
          </a:p>
          <a:p>
            <a:r>
              <a:rPr lang="en-US" sz="3600" baseline="30000" dirty="0">
                <a:solidFill>
                  <a:srgbClr val="000000"/>
                </a:solidFill>
                <a:latin typeface="Segoe UI Light" panose="020B0502040204020203" pitchFamily="34" charset="0"/>
              </a:rPr>
              <a:t>Handout 3 is two-sided, with examples for Jasmine and David on the back. </a:t>
            </a:r>
          </a:p>
          <a:p>
            <a:endParaRPr lang="en-US" sz="3600" baseline="30000" dirty="0">
              <a:solidFill>
                <a:srgbClr val="000000"/>
              </a:solidFill>
              <a:latin typeface="Segoe UI Light" panose="020B0502040204020203" pitchFamily="34" charset="0"/>
            </a:endParaRPr>
          </a:p>
          <a:p>
            <a:r>
              <a:rPr lang="en-US" sz="3600" baseline="30000" dirty="0">
                <a:solidFill>
                  <a:srgbClr val="000000"/>
                </a:solidFill>
                <a:latin typeface="Segoe UI Light" panose="020B0502040204020203" pitchFamily="34" charset="0"/>
              </a:rPr>
              <a:t>Encourage participants to be creative to considering circumstances that may be contributing to the child’s behavior. </a:t>
            </a:r>
          </a:p>
          <a:p>
            <a:endParaRPr lang="en-US" sz="3600" baseline="30000" dirty="0">
              <a:solidFill>
                <a:srgbClr val="000000"/>
              </a:solidFill>
              <a:latin typeface="Segoe UI Light" panose="020B0502040204020203" pitchFamily="34" charset="0"/>
            </a:endParaRPr>
          </a:p>
          <a:p>
            <a:r>
              <a:rPr lang="en-US" sz="3600" baseline="30000" dirty="0">
                <a:solidFill>
                  <a:srgbClr val="000000"/>
                </a:solidFill>
                <a:latin typeface="Segoe UI Light" panose="020B0502040204020203" pitchFamily="34" charset="0"/>
              </a:rPr>
              <a:t>Hypothesize about what the child may be experiencing or needing that may contribute to his or her behavior.</a:t>
            </a:r>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20</a:t>
            </a:fld>
            <a:endParaRPr lang="en-US"/>
          </a:p>
        </p:txBody>
      </p:sp>
    </p:spTree>
    <p:extLst>
      <p:ext uri="{BB962C8B-B14F-4D97-AF65-F5344CB8AC3E}">
        <p14:creationId xmlns:p14="http://schemas.microsoft.com/office/powerpoint/2010/main" val="33819642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Let’s picture an iceberg, in which a small portion of the iceberg is visible above water level, but a much larger portion sits below water level, and may not be visible from above.  Focus on the “tip of the iceberg,” the part above the water level. In some cases, the challenging behavior that you observe is what you see above the water, (i.e., the tip). The tip represents the behaviors infants and toddlers use when they are not able to:</a:t>
            </a:r>
          </a:p>
          <a:p>
            <a:pPr marL="569557" indent="-569557">
              <a:buFont typeface="Arial" panose="020B0604020202020204" pitchFamily="34" charset="0"/>
              <a:buChar char="•"/>
            </a:pPr>
            <a:r>
              <a:rPr lang="en-US" sz="3600" baseline="30000" dirty="0">
                <a:solidFill>
                  <a:srgbClr val="000000"/>
                </a:solidFill>
                <a:latin typeface="Segoe UI" panose="020B0502040204020203" pitchFamily="34" charset="0"/>
              </a:rPr>
              <a:t>experience, express, and regulate emotions </a:t>
            </a:r>
          </a:p>
          <a:p>
            <a:pPr marL="569557" indent="-569557">
              <a:buFont typeface="Arial" panose="020B0604020202020204" pitchFamily="34" charset="0"/>
              <a:buChar char="•"/>
            </a:pPr>
            <a:r>
              <a:rPr lang="en-US" sz="3600" baseline="30000" dirty="0">
                <a:solidFill>
                  <a:srgbClr val="000000"/>
                </a:solidFill>
                <a:latin typeface="Segoe UI" panose="020B0502040204020203" pitchFamily="34" charset="0"/>
              </a:rPr>
              <a:t>form close and secure interpersonal relationships, and </a:t>
            </a:r>
          </a:p>
          <a:p>
            <a:pPr marL="569557" indent="-569557">
              <a:buFont typeface="Arial" panose="020B0604020202020204" pitchFamily="34" charset="0"/>
              <a:buChar char="•"/>
            </a:pPr>
            <a:r>
              <a:rPr lang="en-US" sz="3600" baseline="30000" dirty="0">
                <a:solidFill>
                  <a:srgbClr val="000000"/>
                </a:solidFill>
                <a:latin typeface="Segoe UI" panose="020B0502040204020203" pitchFamily="34" charset="0"/>
              </a:rPr>
              <a:t>explore the environment and learn</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The rest of the iceberg, which is hidden from sight below the surface, represents potential needs that are not being met and skills that need to be developed and nurtured. What is going on that causes the behavior? Like the larger portion of the iceberg that is under the surface, the meaning of, or reason for extreme behavior is often difficult to see and to understand.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The behavior we see, the “tip of the iceberg,” may give us clues as to what is below the surface, or, what is the reason for the challenging behavior. In this case, the behavior “communicates to us” what need that child has, or what skill is ready to be developed. This is why we often say “Behavior is Communication” – challenging behaviors are often the way we learn about needs.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What are some key “essential needs” of infants and toddlers? In other words, what are some basic needs we need to meet for infants and toddlers?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Now, what are some additional basic needs that infants and toddlers might need to feel safe enough to engage, learn, from relationships, and explore? </a:t>
            </a:r>
          </a:p>
          <a:p>
            <a:endParaRPr lang="en-US" sz="3600" baseline="30000" dirty="0">
              <a:solidFill>
                <a:srgbClr val="000000"/>
              </a:solidFill>
              <a:latin typeface="Segoe UI" panose="020B0502040204020203" pitchFamily="34" charset="0"/>
            </a:endParaRPr>
          </a:p>
          <a:p>
            <a:r>
              <a:rPr lang="en-US" sz="3600" b="1" baseline="30000" dirty="0">
                <a:solidFill>
                  <a:srgbClr val="000000"/>
                </a:solidFill>
                <a:latin typeface="Segoe UI Light" panose="020B0502040204020203" pitchFamily="34" charset="0"/>
              </a:rPr>
              <a:t>Presenter Notes:</a:t>
            </a:r>
          </a:p>
          <a:p>
            <a:r>
              <a:rPr lang="en-US" sz="3600" baseline="30000" dirty="0">
                <a:solidFill>
                  <a:srgbClr val="000000"/>
                </a:solidFill>
                <a:latin typeface="Segoe UI Light" panose="020B0502040204020203" pitchFamily="34" charset="0"/>
              </a:rPr>
              <a:t>May include being held, sleep, food, safe environment </a:t>
            </a:r>
          </a:p>
          <a:p>
            <a:r>
              <a:rPr lang="en-US" sz="3600" baseline="30000" dirty="0">
                <a:solidFill>
                  <a:srgbClr val="000000"/>
                </a:solidFill>
                <a:latin typeface="Segoe UI Light" panose="020B0502040204020203" pitchFamily="34" charset="0"/>
              </a:rPr>
              <a:t>Write their ideas on the chart paper near the bottom of the iceberg. </a:t>
            </a:r>
          </a:p>
          <a:p>
            <a:r>
              <a:rPr lang="en-US" sz="3600" baseline="30000" dirty="0">
                <a:solidFill>
                  <a:srgbClr val="000000"/>
                </a:solidFill>
                <a:latin typeface="Segoe UI Light" panose="020B0502040204020203" pitchFamily="34" charset="0"/>
              </a:rPr>
              <a:t>This list may include: </a:t>
            </a:r>
          </a:p>
          <a:p>
            <a:r>
              <a:rPr lang="en-US" sz="3600" baseline="30000" dirty="0">
                <a:solidFill>
                  <a:srgbClr val="000000"/>
                </a:solidFill>
                <a:latin typeface="Segoe UI Light" panose="020B0502040204020203" pitchFamily="34" charset="0"/>
              </a:rPr>
              <a:t>Feeling safe, Good nutrition, Good health, Well rested, Ongoing, responsive relationships with one or more adults, An environment that is matched to the child’s temperament, Structure and consistency, A sense of belonging within the family and culture, engaging/stimulating environments with opportunities for movement</a:t>
            </a:r>
            <a:endParaRPr lang="en-US" sz="3600" baseline="30000" dirty="0">
              <a:solidFill>
                <a:srgbClr val="000000"/>
              </a:solidFill>
              <a:latin typeface="Segoe UI" panose="020B0502040204020203" pitchFamily="34" charset="0"/>
            </a:endParaRPr>
          </a:p>
          <a:p>
            <a:endParaRPr lang="en-US" sz="3600" baseline="30000" dirty="0">
              <a:solidFill>
                <a:srgbClr val="000000"/>
              </a:solidFill>
              <a:latin typeface="Segoe UI" panose="020B0502040204020203" pitchFamily="34" charset="0"/>
            </a:endParaRP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It is worth noting that in addition to meeting a child’s basic needs, we want to strive to create an environment in which they feel secure enough to grow and develop strong social-emotional skills. When we observe challenging behavior, our job as caregivers is to understand that “behavior is communication” and then work to understand what is being communicated. </a:t>
            </a:r>
          </a:p>
          <a:p>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21</a:t>
            </a:fld>
            <a:endParaRPr lang="en-US"/>
          </a:p>
        </p:txBody>
      </p:sp>
    </p:spTree>
    <p:extLst>
      <p:ext uri="{BB962C8B-B14F-4D97-AF65-F5344CB8AC3E}">
        <p14:creationId xmlns:p14="http://schemas.microsoft.com/office/powerpoint/2010/main" val="4978869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We know there are many reasons why children might engage in challenging behavior, and there is not always only one specific reason. There are a number of factors that are always important to consider.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We understand that children are learning to communicate and interact with others, and so the lack of ways to communicate may be expressed in challenging behavior. </a:t>
            </a:r>
          </a:p>
          <a:p>
            <a:r>
              <a:rPr lang="en-US" sz="3600" baseline="30000" dirty="0">
                <a:solidFill>
                  <a:srgbClr val="000000"/>
                </a:solidFill>
                <a:latin typeface="Segoe UI" panose="020B0502040204020203" pitchFamily="34" charset="0"/>
              </a:rPr>
              <a:t> </a:t>
            </a:r>
          </a:p>
          <a:p>
            <a:r>
              <a:rPr lang="en-US" sz="3600" baseline="30000" dirty="0">
                <a:solidFill>
                  <a:srgbClr val="000000"/>
                </a:solidFill>
                <a:latin typeface="Segoe UI" panose="020B0502040204020203" pitchFamily="34" charset="0"/>
              </a:rPr>
              <a:t>Exploring recent and past changes with families is critical to understanding an infant or toddler’s unique experiences. We know that experiences such as chronic stress or witnessing or experiencing abuse can impact babies negatively, however, even positive changes such as a move to a new home or an extended visit from a well-loved grandmother can be challenging to an infant or toddler. </a:t>
            </a:r>
          </a:p>
          <a:p>
            <a:r>
              <a:rPr lang="en-US" sz="3600" baseline="30000" dirty="0">
                <a:solidFill>
                  <a:srgbClr val="000000"/>
                </a:solidFill>
                <a:latin typeface="Segoe UI" panose="020B0502040204020203" pitchFamily="34" charset="0"/>
              </a:rPr>
              <a:t> </a:t>
            </a:r>
          </a:p>
          <a:p>
            <a:r>
              <a:rPr lang="en-US" sz="3600" baseline="30000" dirty="0">
                <a:solidFill>
                  <a:srgbClr val="000000"/>
                </a:solidFill>
                <a:latin typeface="Segoe UI" panose="020B0502040204020203" pitchFamily="34" charset="0"/>
              </a:rPr>
              <a:t>Too much excitement or too many changes over a period of time can make it difficult for a very young child who is not yet able to self-regulate to maintain a sense of equilibrium. This may result in behavior that is uncharacteristic of that child or that is a regression to an earlier developmental behavior, such as waking in the night for a baby who has been sleeping through the night or toileting accidents for a child who has previously been fully trained. </a:t>
            </a:r>
          </a:p>
          <a:p>
            <a:r>
              <a:rPr lang="en-US" sz="3600" baseline="30000" dirty="0">
                <a:solidFill>
                  <a:srgbClr val="000000"/>
                </a:solidFill>
                <a:latin typeface="Segoe UI" panose="020B0502040204020203" pitchFamily="34" charset="0"/>
              </a:rPr>
              <a:t> </a:t>
            </a:r>
          </a:p>
          <a:p>
            <a:r>
              <a:rPr lang="en-US" sz="3600" baseline="30000" dirty="0">
                <a:solidFill>
                  <a:srgbClr val="000000"/>
                </a:solidFill>
                <a:latin typeface="Segoe UI" panose="020B0502040204020203" pitchFamily="34" charset="0"/>
              </a:rPr>
              <a:t>Can you describe some additional reasons that may contribute to a child engaging in challenging behavior?</a:t>
            </a:r>
          </a:p>
          <a:p>
            <a:r>
              <a:rPr lang="en-US" sz="3600" baseline="30000" dirty="0">
                <a:solidFill>
                  <a:srgbClr val="000000"/>
                </a:solidFill>
                <a:latin typeface="Segoe UI" panose="020B0502040204020203" pitchFamily="34" charset="0"/>
              </a:rPr>
              <a:t> </a:t>
            </a:r>
          </a:p>
          <a:p>
            <a:r>
              <a:rPr lang="en-US" sz="3600" b="1" baseline="30000" dirty="0">
                <a:solidFill>
                  <a:srgbClr val="000000"/>
                </a:solidFill>
                <a:latin typeface="Segoe UI" panose="020B0502040204020203" pitchFamily="34" charset="0"/>
              </a:rPr>
              <a:t>Presenter notes</a:t>
            </a:r>
            <a:r>
              <a:rPr lang="en-US" sz="3600" baseline="30000" dirty="0">
                <a:solidFill>
                  <a:srgbClr val="000000"/>
                </a:solidFill>
                <a:latin typeface="Segoe UI" panose="020B0502040204020203" pitchFamily="34" charset="0"/>
              </a:rPr>
              <a:t>:  If additional ideas are needed suggest transitions form one activity to another, changes at home, transition to a new classroom or teacher.</a:t>
            </a:r>
            <a:endParaRPr lang="en-US" dirty="0"/>
          </a:p>
          <a:p>
            <a:endParaRPr lang="en-US" i="1" dirty="0">
              <a:cs typeface="Calibri"/>
            </a:endParaRPr>
          </a:p>
        </p:txBody>
      </p:sp>
      <p:sp>
        <p:nvSpPr>
          <p:cNvPr id="4" name="Slide Number Placeholder 3"/>
          <p:cNvSpPr>
            <a:spLocks noGrp="1"/>
          </p:cNvSpPr>
          <p:nvPr>
            <p:ph type="sldNum" sz="quarter" idx="10"/>
          </p:nvPr>
        </p:nvSpPr>
        <p:spPr/>
        <p:txBody>
          <a:bodyPr/>
          <a:lstStyle/>
          <a:p>
            <a:fld id="{64682818-1F7D-264F-9CE9-2F9D85AD78DD}" type="slidenum">
              <a:rPr lang="en-US" smtClean="0"/>
              <a:t>22</a:t>
            </a:fld>
            <a:endParaRPr lang="en-US"/>
          </a:p>
        </p:txBody>
      </p:sp>
    </p:spTree>
    <p:extLst>
      <p:ext uri="{BB962C8B-B14F-4D97-AF65-F5344CB8AC3E}">
        <p14:creationId xmlns:p14="http://schemas.microsoft.com/office/powerpoint/2010/main" val="6241673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Let’s use the comparison to the iceberg again with regard to the following situation: think of a 6-month-old who cries for long periods of time unless he is held by his caregiver.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What behavior, in this situation, would we consider the tip of the iceberg, or the indicator we can see that shows there may be an underlying problem?  (Crying)</a:t>
            </a:r>
          </a:p>
          <a:p>
            <a:endParaRPr lang="en-US" sz="3600" baseline="30000" dirty="0">
              <a:solidFill>
                <a:srgbClr val="000000"/>
              </a:solidFill>
              <a:latin typeface="Segoe UI" panose="020B0502040204020203" pitchFamily="34" charset="0"/>
            </a:endParaRP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Which social-emotional skills may the child have not yet developed or be able to use in this situation? (self regulation, self calming)</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What might be “underneath the surface” or what might be a possible reason for this behavior? </a:t>
            </a:r>
          </a:p>
          <a:p>
            <a:r>
              <a:rPr lang="en-US" sz="3600" b="1" baseline="30000" dirty="0">
                <a:solidFill>
                  <a:srgbClr val="000000"/>
                </a:solidFill>
                <a:latin typeface="Segoe UI" panose="020B0502040204020203" pitchFamily="34" charset="0"/>
              </a:rPr>
              <a:t>Presenter notes:  </a:t>
            </a:r>
          </a:p>
          <a:p>
            <a:r>
              <a:rPr lang="en-US" sz="3600" baseline="30000" dirty="0">
                <a:solidFill>
                  <a:srgbClr val="000000"/>
                </a:solidFill>
                <a:latin typeface="Segoe UI Light" panose="020B0502040204020203" pitchFamily="34" charset="0"/>
              </a:rPr>
              <a:t>He is scared when he is alone. Childcare space is noisy and frightening to him</a:t>
            </a:r>
          </a:p>
          <a:p>
            <a:r>
              <a:rPr lang="en-US" sz="3600" baseline="30000" dirty="0">
                <a:solidFill>
                  <a:srgbClr val="000000"/>
                </a:solidFill>
                <a:latin typeface="Segoe UI Light" panose="020B0502040204020203" pitchFamily="34" charset="0"/>
              </a:rPr>
              <a:t>Feeling unsafe </a:t>
            </a:r>
          </a:p>
          <a:p>
            <a:r>
              <a:rPr lang="en-US" sz="3600" baseline="30000" dirty="0">
                <a:solidFill>
                  <a:srgbClr val="000000"/>
                </a:solidFill>
                <a:latin typeface="Segoe UI Light" panose="020B0502040204020203" pitchFamily="34" charset="0"/>
              </a:rPr>
              <a:t>Loneliness </a:t>
            </a:r>
          </a:p>
          <a:p>
            <a:r>
              <a:rPr lang="en-US" sz="3600" baseline="30000" dirty="0">
                <a:solidFill>
                  <a:srgbClr val="000000"/>
                </a:solidFill>
                <a:latin typeface="Segoe UI Light" panose="020B0502040204020203" pitchFamily="34" charset="0"/>
              </a:rPr>
              <a:t>He is held a lot at home because his family believes that an infant should be held close or perhaps, he lives in a large extended family where there is always a pair of arms, and the floor is not a safe place for a baby. (Ongoing, responsive relationships with one or more adults) </a:t>
            </a:r>
          </a:p>
          <a:p>
            <a:r>
              <a:rPr lang="en-US" sz="3600" baseline="30000" dirty="0">
                <a:solidFill>
                  <a:srgbClr val="000000"/>
                </a:solidFill>
                <a:latin typeface="Segoe UI Light" panose="020B0502040204020203" pitchFamily="34" charset="0"/>
              </a:rPr>
              <a:t>He is sensitive and is anxious about the room noise and the other children. (Environmental match to temperament) </a:t>
            </a:r>
          </a:p>
          <a:p>
            <a:r>
              <a:rPr lang="en-US" sz="3600" baseline="30000" dirty="0">
                <a:solidFill>
                  <a:srgbClr val="000000"/>
                </a:solidFill>
                <a:latin typeface="Segoe UI Light" panose="020B0502040204020203" pitchFamily="34" charset="0"/>
              </a:rPr>
              <a:t>He does not feel good and may be getting sick. (Health) )</a:t>
            </a:r>
          </a:p>
          <a:p>
            <a:r>
              <a:rPr lang="en-US" sz="3600" baseline="30000" dirty="0">
                <a:solidFill>
                  <a:srgbClr val="000000"/>
                </a:solidFill>
                <a:latin typeface="Segoe UI Light" panose="020B0502040204020203" pitchFamily="34" charset="0"/>
              </a:rPr>
              <a:t>children. (Environmental match to temperament) </a:t>
            </a:r>
          </a:p>
          <a:p>
            <a:r>
              <a:rPr lang="en-US" sz="3600" baseline="30000" dirty="0">
                <a:solidFill>
                  <a:srgbClr val="000000"/>
                </a:solidFill>
                <a:latin typeface="Segoe UI Light" panose="020B0502040204020203" pitchFamily="34" charset="0"/>
              </a:rPr>
              <a:t>He does not feel good and may be getting sick. (Health) )</a:t>
            </a:r>
          </a:p>
          <a:p>
            <a:endParaRPr lang="en-US" sz="3600" baseline="30000" dirty="0">
              <a:solidFill>
                <a:srgbClr val="000000"/>
              </a:solidFill>
              <a:latin typeface="Segoe UI" panose="020B0502040204020203" pitchFamily="34" charset="0"/>
            </a:endParaRP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It may be helpful to keep the concept of the iceberg in mind when thinking about human behavior. Our efforts to understand the meaning of the behavior are the first steps in finding an appropriate response to the child. All behavior has a purpose and for young children, the challenging behavior is not a form of manipulation. In other words, a young child is not purposefully behaving in a way that is meant to cause difficulty. A young child engaging in challenging behavior needs support. Challenging behavior is the “signal” that a child is struggling. It takes time and effort, however, to understand the intent of a child’s communication and then to find new ways to fulfill the need or teach the child other ways to communicate his or her needs.</a:t>
            </a:r>
          </a:p>
          <a:p>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23</a:t>
            </a:fld>
            <a:endParaRPr lang="en-US"/>
          </a:p>
        </p:txBody>
      </p:sp>
    </p:spTree>
    <p:extLst>
      <p:ext uri="{BB962C8B-B14F-4D97-AF65-F5344CB8AC3E}">
        <p14:creationId xmlns:p14="http://schemas.microsoft.com/office/powerpoint/2010/main" val="41368113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We’re going to watch a video that shows two children playing at a table. You’ll see a common early childhood challenging behavior in the video. Watch for that tip of the iceberg behavior and think about why that behavior might be happening. You can take notes on what you are seeing on the Iceberg on . When the video is over, we’ll break up into small groups and you’ll answer the questions on together.</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 </a:t>
            </a:r>
            <a:r>
              <a:rPr lang="en-US" sz="3600" b="1" i="1" baseline="30000" dirty="0">
                <a:solidFill>
                  <a:srgbClr val="000000"/>
                </a:solidFill>
                <a:latin typeface="Segoe UI Semibold" panose="020B0702040204020203" pitchFamily="34" charset="0"/>
              </a:rPr>
              <a:t>Play Video 2: Challenging Behavior - Biting</a:t>
            </a:r>
          </a:p>
          <a:p>
            <a:endParaRPr lang="en-US" sz="3600" i="1" baseline="30000" dirty="0">
              <a:solidFill>
                <a:srgbClr val="000000"/>
              </a:solidFill>
              <a:latin typeface="Segoe UI Semibold" panose="020B0702040204020203" pitchFamily="34" charset="0"/>
            </a:endParaRPr>
          </a:p>
          <a:p>
            <a:r>
              <a:rPr lang="en-US" sz="3600" baseline="30000" dirty="0">
                <a:solidFill>
                  <a:srgbClr val="000000"/>
                </a:solidFill>
                <a:latin typeface="Segoe UI" panose="020B0502040204020203" pitchFamily="34" charset="0"/>
              </a:rPr>
              <a:t>Now that you’ve seen the video and jotted down some of your ideas, let’s break up into groups to complete the handout.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You’re going to discuss the situation in this video:</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What behavior would we consider the tip of the iceberg? </a:t>
            </a:r>
          </a:p>
          <a:p>
            <a:r>
              <a:rPr lang="en-US" sz="3600" baseline="30000" dirty="0">
                <a:solidFill>
                  <a:srgbClr val="000000"/>
                </a:solidFill>
                <a:latin typeface="Segoe UI" panose="020B0502040204020203" pitchFamily="34" charset="0"/>
              </a:rPr>
              <a:t>Which social emotional skills may the child not have developed or be able to use in this situation? </a:t>
            </a:r>
          </a:p>
          <a:p>
            <a:r>
              <a:rPr lang="en-US" sz="3600" baseline="30000" dirty="0">
                <a:solidFill>
                  <a:srgbClr val="000000"/>
                </a:solidFill>
                <a:latin typeface="Segoe UI" panose="020B0502040204020203" pitchFamily="34" charset="0"/>
              </a:rPr>
              <a:t>What else might be “underneath the surface”?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After a few minutes, we’ll gather back together and talk about what your group decided.</a:t>
            </a:r>
          </a:p>
          <a:p>
            <a:endParaRPr lang="en-US" sz="3600" baseline="30000" dirty="0">
              <a:solidFill>
                <a:srgbClr val="000000"/>
              </a:solidFill>
              <a:latin typeface="Segoe UI" panose="020B0502040204020203" pitchFamily="34" charset="0"/>
            </a:endParaRPr>
          </a:p>
          <a:p>
            <a:endParaRPr lang="en-US" sz="3600" baseline="30000" dirty="0">
              <a:solidFill>
                <a:srgbClr val="000000"/>
              </a:solidFill>
              <a:latin typeface="Segoe UI" panose="020B0502040204020203" pitchFamily="34" charset="0"/>
            </a:endParaRP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Okay, let’s start with the first question. What behavior did your group decide was the tip of the iceberg? </a:t>
            </a:r>
          </a:p>
          <a:p>
            <a:r>
              <a:rPr lang="en-US" sz="3600" baseline="30000" dirty="0">
                <a:solidFill>
                  <a:srgbClr val="000000"/>
                </a:solidFill>
                <a:latin typeface="Segoe UI" panose="020B0502040204020203" pitchFamily="34" charset="0"/>
              </a:rPr>
              <a:t> </a:t>
            </a:r>
          </a:p>
          <a:p>
            <a:r>
              <a:rPr lang="en-US" sz="3600" baseline="30000" dirty="0">
                <a:solidFill>
                  <a:srgbClr val="000000"/>
                </a:solidFill>
                <a:latin typeface="Segoe UI" panose="020B0502040204020203" pitchFamily="34" charset="0"/>
              </a:rPr>
              <a:t>Which social emotional skills may the child not have developed yet or not be able to use in this situation? </a:t>
            </a:r>
          </a:p>
          <a:p>
            <a:r>
              <a:rPr lang="en-US" sz="3600" baseline="30000" dirty="0">
                <a:solidFill>
                  <a:srgbClr val="000000"/>
                </a:solidFill>
                <a:latin typeface="Segoe UI" panose="020B0502040204020203" pitchFamily="34" charset="0"/>
              </a:rPr>
              <a:t> </a:t>
            </a:r>
          </a:p>
          <a:p>
            <a:r>
              <a:rPr lang="en-US" sz="3600" baseline="30000" dirty="0">
                <a:solidFill>
                  <a:srgbClr val="000000"/>
                </a:solidFill>
                <a:latin typeface="Segoe UI" panose="020B0502040204020203" pitchFamily="34" charset="0"/>
              </a:rPr>
              <a:t>Did your group have ideas about what else might be “underneath the surface”? </a:t>
            </a:r>
          </a:p>
          <a:p>
            <a:endParaRPr lang="en-US" sz="3600" b="1" baseline="30000" dirty="0">
              <a:solidFill>
                <a:srgbClr val="000000"/>
              </a:solidFill>
              <a:latin typeface="Segoe UI" panose="020B0502040204020203" pitchFamily="34" charset="0"/>
            </a:endParaRPr>
          </a:p>
          <a:p>
            <a:r>
              <a:rPr lang="en-US" sz="3600" b="1" baseline="30000" dirty="0">
                <a:solidFill>
                  <a:srgbClr val="000000"/>
                </a:solidFill>
                <a:latin typeface="Segoe UI Light" panose="020B0502040204020203" pitchFamily="34" charset="0"/>
              </a:rPr>
              <a:t>Presenter Notes: (answers)</a:t>
            </a:r>
          </a:p>
          <a:p>
            <a:endParaRPr lang="en-US" sz="3600" baseline="30000" dirty="0">
              <a:solidFill>
                <a:srgbClr val="000000"/>
              </a:solidFill>
              <a:latin typeface="Segoe UI Light" panose="020B0502040204020203" pitchFamily="34" charset="0"/>
            </a:endParaRPr>
          </a:p>
          <a:p>
            <a:pPr marL="569557" indent="-569557">
              <a:buFont typeface="Arial" panose="020B0604020202020204" pitchFamily="34" charset="0"/>
              <a:buChar char="•"/>
            </a:pPr>
            <a:r>
              <a:rPr lang="en-US" sz="3600" baseline="30000" dirty="0">
                <a:solidFill>
                  <a:srgbClr val="000000"/>
                </a:solidFill>
                <a:latin typeface="Segoe UI Light" panose="020B0502040204020203" pitchFamily="34" charset="0"/>
              </a:rPr>
              <a:t>Biting</a:t>
            </a:r>
          </a:p>
          <a:p>
            <a:pPr marL="569557" indent="-569557">
              <a:buFont typeface="Arial" panose="020B0604020202020204" pitchFamily="34" charset="0"/>
              <a:buChar char="•"/>
            </a:pPr>
            <a:endParaRPr lang="en-US" sz="3600" baseline="30000" dirty="0">
              <a:solidFill>
                <a:srgbClr val="000000"/>
              </a:solidFill>
              <a:latin typeface="Segoe UI Light" panose="020B0502040204020203" pitchFamily="34" charset="0"/>
            </a:endParaRPr>
          </a:p>
          <a:p>
            <a:pPr marL="569557" indent="-569557">
              <a:buFont typeface="Arial" panose="020B0604020202020204" pitchFamily="34" charset="0"/>
              <a:buChar char="•"/>
            </a:pPr>
            <a:r>
              <a:rPr lang="en-US" sz="3600" baseline="30000" dirty="0">
                <a:solidFill>
                  <a:srgbClr val="000000"/>
                </a:solidFill>
                <a:latin typeface="Segoe UI Light" panose="020B0502040204020203" pitchFamily="34" charset="0"/>
              </a:rPr>
              <a:t>Self-regulation, problem solving skills (e.g., turn taking, verbally asking to play with peer or play with a toy when the peer is finished)</a:t>
            </a:r>
          </a:p>
          <a:p>
            <a:pPr marL="569557" indent="-569557">
              <a:buFont typeface="Arial" panose="020B0604020202020204" pitchFamily="34" charset="0"/>
              <a:buChar char="•"/>
            </a:pPr>
            <a:endParaRPr lang="en-US" sz="3600" baseline="30000" dirty="0">
              <a:solidFill>
                <a:srgbClr val="000000"/>
              </a:solidFill>
              <a:latin typeface="Segoe UI Light" panose="020B0502040204020203" pitchFamily="34" charset="0"/>
            </a:endParaRPr>
          </a:p>
          <a:p>
            <a:pPr marL="569557" indent="-569557">
              <a:buFont typeface="Arial" panose="020B0604020202020204" pitchFamily="34" charset="0"/>
              <a:buChar char="•"/>
            </a:pPr>
            <a:r>
              <a:rPr lang="en-US" sz="3600" baseline="30000" dirty="0">
                <a:solidFill>
                  <a:srgbClr val="000000"/>
                </a:solidFill>
                <a:latin typeface="Segoe UI Light" panose="020B0502040204020203" pitchFamily="34" charset="0"/>
              </a:rPr>
              <a:t>He feels frustrated. ; He does not have the language necessary to control a situation, or his attempts at communication are not understood or respected. ; He is tired or does not feel good and may be getting sick (health).; He is feeling stressed.</a:t>
            </a:r>
            <a:endParaRPr lang="en-US" sz="3600" baseline="30000" dirty="0">
              <a:solidFill>
                <a:srgbClr val="000000"/>
              </a:solidFill>
              <a:latin typeface="Segoe UI" panose="020B0502040204020203" pitchFamily="34" charset="0"/>
            </a:endParaRP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Observing closely and considering varying circumstances, as well as what might be going on “underneath the surface,” will help you understand why the behavior is occurring, and then, determine the most supportive and appropriate solutions and strategies for children in your care.</a:t>
            </a:r>
          </a:p>
          <a:p>
            <a:endParaRPr lang="en-US" sz="3600" baseline="30000" dirty="0">
              <a:solidFill>
                <a:srgbClr val="000000"/>
              </a:solidFill>
              <a:latin typeface="Segoe UI" panose="020B0502040204020203" pitchFamily="34" charset="0"/>
            </a:endParaRPr>
          </a:p>
          <a:p>
            <a:endParaRPr lang="en-US" dirty="0"/>
          </a:p>
        </p:txBody>
      </p:sp>
      <p:sp>
        <p:nvSpPr>
          <p:cNvPr id="4" name="Slide Number Placeholder 3"/>
          <p:cNvSpPr>
            <a:spLocks noGrp="1"/>
          </p:cNvSpPr>
          <p:nvPr>
            <p:ph type="sldNum" sz="quarter" idx="10"/>
          </p:nvPr>
        </p:nvSpPr>
        <p:spPr/>
        <p:txBody>
          <a:bodyPr/>
          <a:lstStyle/>
          <a:p>
            <a:fld id="{64682818-1F7D-264F-9CE9-2F9D85AD78DD}" type="slidenum">
              <a:rPr lang="en-US" smtClean="0"/>
              <a:t>24</a:t>
            </a:fld>
            <a:endParaRPr lang="en-US"/>
          </a:p>
        </p:txBody>
      </p:sp>
    </p:spTree>
    <p:extLst>
      <p:ext uri="{BB962C8B-B14F-4D97-AF65-F5344CB8AC3E}">
        <p14:creationId xmlns:p14="http://schemas.microsoft.com/office/powerpoint/2010/main" val="33003706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8:notes"/>
          <p:cNvSpPr>
            <a:spLocks noGrp="1" noRot="1" noChangeAspect="1"/>
          </p:cNvSpPr>
          <p:nvPr>
            <p:ph type="sldImg" idx="2"/>
          </p:nvPr>
        </p:nvSpPr>
        <p:spPr>
          <a:xfrm>
            <a:off x="-9013825" y="3130550"/>
            <a:ext cx="27846338" cy="15663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1" name="Google Shape;211;p8:notes"/>
          <p:cNvSpPr txBox="1">
            <a:spLocks noGrp="1"/>
          </p:cNvSpPr>
          <p:nvPr>
            <p:ph type="body" idx="1"/>
          </p:nvPr>
        </p:nvSpPr>
        <p:spPr>
          <a:xfrm>
            <a:off x="981456" y="19832870"/>
            <a:ext cx="7851648" cy="18785985"/>
          </a:xfrm>
          <a:prstGeom prst="rect">
            <a:avLst/>
          </a:prstGeom>
          <a:noFill/>
          <a:ln>
            <a:noFill/>
          </a:ln>
        </p:spPr>
        <p:txBody>
          <a:bodyPr spcFirstLastPara="1" wrap="square" lIns="175631" tIns="87792" rIns="175631" bIns="87792" anchor="t" anchorCtr="0">
            <a:noAutofit/>
          </a:bodyPr>
          <a:lstStyle/>
          <a:p>
            <a:r>
              <a:rPr lang="en-US" sz="3600" baseline="30000" dirty="0">
                <a:solidFill>
                  <a:srgbClr val="000000"/>
                </a:solidFill>
                <a:latin typeface="Segoe UI" panose="020B0502040204020203" pitchFamily="34" charset="0"/>
              </a:rPr>
              <a:t>Why do children engage in challenging behaviors? When we talk about why challenging behavior occurs, we are talking about the “function” or purpose of a challenging behavior. We might also describe it as the “motivation” behind the behavior, or what the child is trying to gain by engaging in the behavior. The primary reason, or function of challenging behavior is often communication, meaning children are often communicating a need, a desire, or a state. </a:t>
            </a:r>
          </a:p>
          <a:p>
            <a:endParaRPr lang="en-US" dirty="0">
              <a:latin typeface="Arial"/>
              <a:ea typeface="Arial"/>
              <a:cs typeface="Arial"/>
              <a:sym typeface="Arial"/>
            </a:endParaRPr>
          </a:p>
          <a:p>
            <a:r>
              <a:rPr lang="en-US" dirty="0">
                <a:latin typeface="Arial"/>
                <a:ea typeface="Arial"/>
                <a:cs typeface="Arial"/>
                <a:sym typeface="Arial"/>
              </a:rPr>
              <a:t>(CLICK)</a:t>
            </a:r>
            <a:r>
              <a:rPr lang="en-US" baseline="0" dirty="0">
                <a:latin typeface="Arial"/>
                <a:ea typeface="Arial"/>
                <a:cs typeface="Arial"/>
                <a:sym typeface="Arial"/>
              </a:rPr>
              <a:t> </a:t>
            </a:r>
            <a:r>
              <a:rPr lang="en-US" sz="3600" baseline="30000" dirty="0">
                <a:solidFill>
                  <a:srgbClr val="000000"/>
                </a:solidFill>
                <a:latin typeface="Segoe UI" panose="020B0502040204020203" pitchFamily="34" charset="0"/>
              </a:rPr>
              <a:t>One common function, or reason, for challenging behavior is to escape. For Toddlers, this might mean trying to escape from attention or an interaction, from a task or an instruction, or from an activity. A child who does not come to circle time, and leaves or refuses to join, or cries and fusses while in or near circle time might be engaging in these avoidance behaviors in order to “escape” from circle time demands. </a:t>
            </a:r>
          </a:p>
          <a:p>
            <a:endParaRPr lang="en-US" u="none" dirty="0">
              <a:latin typeface="Arial"/>
              <a:ea typeface="Arial"/>
              <a:cs typeface="Arial"/>
              <a:sym typeface="Arial"/>
            </a:endParaRPr>
          </a:p>
          <a:p>
            <a:pPr defTabSz="1822582">
              <a:defRPr/>
            </a:pPr>
            <a:r>
              <a:rPr lang="en-US" u="none" dirty="0">
                <a:latin typeface="Arial"/>
                <a:ea typeface="Arial"/>
                <a:cs typeface="Arial"/>
                <a:sym typeface="Arial"/>
              </a:rPr>
              <a:t>(CLICK) </a:t>
            </a:r>
            <a:r>
              <a:rPr lang="en-US" sz="3600" baseline="30000" dirty="0">
                <a:solidFill>
                  <a:srgbClr val="000000"/>
                </a:solidFill>
                <a:latin typeface="Segoe UI" panose="020B0502040204020203" pitchFamily="34" charset="0"/>
              </a:rPr>
              <a:t>Another common function of behavior is to gain access to adult attention (whether that is positive or negative attention), or gain access to an item or activity. A child who constantly follows one teacher, and wants to always be held by that teacher, and no other, and cries when that teacher is not nearby might be engaging in that crying behavior in order to gain access to that preferred teacher. </a:t>
            </a:r>
            <a:r>
              <a:rPr lang="en-US" dirty="0">
                <a:latin typeface="Arial"/>
                <a:ea typeface="Arial"/>
                <a:cs typeface="Arial"/>
                <a:sym typeface="Arial"/>
              </a:rPr>
              <a:t> </a:t>
            </a:r>
            <a:endParaRPr dirty="0"/>
          </a:p>
          <a:p>
            <a:pPr>
              <a:spcBef>
                <a:spcPts val="730"/>
              </a:spcBef>
            </a:pPr>
            <a:endParaRPr u="none" dirty="0">
              <a:latin typeface="Arial"/>
              <a:ea typeface="Arial"/>
              <a:cs typeface="Arial"/>
              <a:sym typeface="Arial"/>
            </a:endParaRPr>
          </a:p>
          <a:p>
            <a:r>
              <a:rPr lang="en-US" sz="3600" baseline="30000" dirty="0">
                <a:solidFill>
                  <a:srgbClr val="000000"/>
                </a:solidFill>
                <a:latin typeface="Segoe UI" panose="020B0502040204020203" pitchFamily="34" charset="0"/>
              </a:rPr>
              <a:t>In these two scenarios – crying and fussing to gain access to a teacher, and crying or fussing to avoid joining circle time – the behaviors are similar, but the functions, or reasons for the behaviors are very different. In order to determine how to address these challenges, its important that we understand the function of the behavior – the reason or “motivation” for the child engaging in this behavior. Then, we can design an intervention and select strategies that address the reason for the behavior, and help children engage in more appropriate responses or behaviors. </a:t>
            </a:r>
          </a:p>
        </p:txBody>
      </p:sp>
      <p:sp>
        <p:nvSpPr>
          <p:cNvPr id="212" name="Google Shape;212;p8:notes"/>
          <p:cNvSpPr txBox="1">
            <a:spLocks noGrp="1"/>
          </p:cNvSpPr>
          <p:nvPr>
            <p:ph type="sldNum" idx="12"/>
          </p:nvPr>
        </p:nvSpPr>
        <p:spPr>
          <a:xfrm>
            <a:off x="5559313" y="39658505"/>
            <a:ext cx="4252976" cy="2086526"/>
          </a:xfrm>
          <a:prstGeom prst="rect">
            <a:avLst/>
          </a:prstGeom>
          <a:noFill/>
          <a:ln>
            <a:noFill/>
          </a:ln>
        </p:spPr>
        <p:txBody>
          <a:bodyPr spcFirstLastPara="1" wrap="square" lIns="175631" tIns="87792" rIns="175631" bIns="87792" anchor="b" anchorCtr="0">
            <a:noAutofit/>
          </a:bodyPr>
          <a:lstStyle/>
          <a:p>
            <a:pPr defTabSz="1822435">
              <a:buClr>
                <a:srgbClr val="000000"/>
              </a:buClr>
              <a:defRPr/>
            </a:pPr>
            <a:fld id="{00000000-1234-1234-1234-123412341234}" type="slidenum">
              <a:rPr lang="en-US" sz="2200" kern="0">
                <a:solidFill>
                  <a:srgbClr val="000000"/>
                </a:solidFill>
                <a:latin typeface="Arial"/>
                <a:cs typeface="Arial"/>
                <a:sym typeface="Arial"/>
              </a:rPr>
              <a:pPr defTabSz="1822435">
                <a:buClr>
                  <a:srgbClr val="000000"/>
                </a:buClr>
                <a:defRPr/>
              </a:pPr>
              <a:t>25</a:t>
            </a:fld>
            <a:endParaRPr sz="2200" kern="0">
              <a:solidFill>
                <a:srgbClr val="000000"/>
              </a:solidFill>
              <a:latin typeface="Arial"/>
              <a:cs typeface="Arial"/>
              <a:sym typeface="Arial"/>
            </a:endParaRPr>
          </a:p>
        </p:txBody>
      </p:sp>
      <p:graphicFrame>
        <p:nvGraphicFramePr>
          <p:cNvPr id="7" name="Object 6">
            <a:extLst>
              <a:ext uri="{FF2B5EF4-FFF2-40B4-BE49-F238E27FC236}">
                <a16:creationId xmlns:a16="http://schemas.microsoft.com/office/drawing/2014/main" id="{4B70A703-A45B-4344-929D-FDBED558DC3D}"/>
              </a:ext>
            </a:extLst>
          </p:cNvPr>
          <p:cNvGraphicFramePr>
            <a:graphicFrameLocks noChangeAspect="1"/>
          </p:cNvGraphicFramePr>
          <p:nvPr>
            <p:extLst>
              <p:ext uri="{D42A27DB-BD31-4B8C-83A1-F6EECF244321}">
                <p14:modId xmlns:p14="http://schemas.microsoft.com/office/powerpoint/2010/main" val="2203889602"/>
              </p:ext>
            </p:extLst>
          </p:nvPr>
        </p:nvGraphicFramePr>
        <p:xfrm>
          <a:off x="641192" y="3129995"/>
          <a:ext cx="8532177" cy="15393289"/>
        </p:xfrm>
        <a:graphic>
          <a:graphicData uri="http://schemas.openxmlformats.org/presentationml/2006/ole">
            <mc:AlternateContent xmlns:mc="http://schemas.openxmlformats.org/markup-compatibility/2006">
              <mc:Choice xmlns:v="urn:schemas-microsoft-com:vml" Requires="v">
                <p:oleObj name="Slide" r:id="rId3" imgW="6094386" imgH="3427372" progId="PowerPoint.Slide.12">
                  <p:embed/>
                </p:oleObj>
              </mc:Choice>
              <mc:Fallback>
                <p:oleObj name="Slide" r:id="rId3" imgW="6094386" imgH="3427372" progId="PowerPoint.Slide.12">
                  <p:embed/>
                  <p:pic>
                    <p:nvPicPr>
                      <p:cNvPr id="7" name="Object 6">
                        <a:extLst>
                          <a:ext uri="{FF2B5EF4-FFF2-40B4-BE49-F238E27FC236}">
                            <a16:creationId xmlns:a16="http://schemas.microsoft.com/office/drawing/2014/main" id="{4B70A703-A45B-4344-929D-FDBED558DC3D}"/>
                          </a:ext>
                        </a:extLst>
                      </p:cNvPr>
                      <p:cNvPicPr/>
                      <p:nvPr/>
                    </p:nvPicPr>
                    <p:blipFill>
                      <a:blip r:embed="rId4"/>
                      <a:stretch>
                        <a:fillRect/>
                      </a:stretch>
                    </p:blipFill>
                    <p:spPr>
                      <a:xfrm>
                        <a:off x="641192" y="3129995"/>
                        <a:ext cx="8532177" cy="15393289"/>
                      </a:xfrm>
                      <a:prstGeom prst="rect">
                        <a:avLst/>
                      </a:prstGeom>
                    </p:spPr>
                  </p:pic>
                </p:oleObj>
              </mc:Fallback>
            </mc:AlternateContent>
          </a:graphicData>
        </a:graphic>
      </p:graphicFrame>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What do escape behaviors and behaviors to gain access look like in even younger children?  Infants may display challenging behaviors because of the state they are in, or how they are feeling. Here we need to consider meeting basic needs such as hunger, sleep, and comfort.  And with babies, it is even more common to have the same outward behavior – such as crying – but for a variety of different reasons.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Crying could be used as an escape behavior if an infant is reacting to an overstimulating environment that they want to get away from; crying could also be used as a behavior to gain access if the infant is crying because they are hungry. An infant could be crying because they are hungry, tired, overstimulated, or just prefer to be held.  It is important in these cases that we use our observation skills, and even some data collection to figure out the “why” behind their behavior.</a:t>
            </a:r>
          </a:p>
          <a:p>
            <a:pPr>
              <a:spcBef>
                <a:spcPts val="730"/>
              </a:spcBef>
            </a:pPr>
            <a:endParaRPr lang="en-US" u="none" dirty="0">
              <a:latin typeface="Arial"/>
              <a:ea typeface="Arial"/>
              <a:cs typeface="Arial"/>
              <a:sym typeface="Arial"/>
            </a:endParaRPr>
          </a:p>
          <a:p>
            <a:endParaRPr lang="en-US" b="1" i="1" dirty="0"/>
          </a:p>
        </p:txBody>
      </p:sp>
      <p:sp>
        <p:nvSpPr>
          <p:cNvPr id="4" name="Slide Number Placeholder 3"/>
          <p:cNvSpPr>
            <a:spLocks noGrp="1"/>
          </p:cNvSpPr>
          <p:nvPr>
            <p:ph type="sldNum" sz="quarter" idx="5"/>
          </p:nvPr>
        </p:nvSpPr>
        <p:spPr/>
        <p:txBody>
          <a:bodyPr/>
          <a:lstStyle/>
          <a:p>
            <a:fld id="{64682818-1F7D-264F-9CE9-2F9D85AD78DD}" type="slidenum">
              <a:rPr lang="en-US" smtClean="0"/>
              <a:t>26</a:t>
            </a:fld>
            <a:endParaRPr lang="en-US"/>
          </a:p>
        </p:txBody>
      </p:sp>
    </p:spTree>
    <p:extLst>
      <p:ext uri="{BB962C8B-B14F-4D97-AF65-F5344CB8AC3E}">
        <p14:creationId xmlns:p14="http://schemas.microsoft.com/office/powerpoint/2010/main" val="6549498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We have now spent time both defining challenging behavior and examining possible reasons for challenging behavior.  Remember, the majority of challenging behaviors in a classroom will be handled with strong Tier 1/Universal practices.  If universal practices are being implemented throughout the day, most challenging behaviors will subside. These are the behaviors we consider typical to children’s developmental stages.  It is those behaviors that are happening with more frequency, more intensity, and are getting in the way of a child’s social-emotional development and learning that may require additional support or intervention.  We may need to do some additional observations, notice the situations in which the behaviors are occurring, and develop a better understanding of why children are engaging in such behaviors.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As caregivers, by working to determine why children are engaging in challenging behavior, this helps us create strategies that help to prevent those challenging behaviors, teach more appropriate or acceptable behaviors and reinforce those acceptable behaviors so the children are more likely to use them.  For this to be successful, it is important that we collect information about the behavior itself, as well as the conditions surrounding the challenging behavior through observation and some simple data collection.  Some of the questions we will want to ask ourselves include what is happening, when is it happening, and in what contexts.  Finally, we will want to consider how we can reduce or change this behavior, and how we can teach “replacement” behaviors, which are positive or desirable behaviors that can help children better engage, develop relationships, and learn and grow.  To answer these question about “what, when, and why,” we will talk about some ways we can use our observation skills and collect some basic data that we can use to inform us in how best to address challenging behavior.</a:t>
            </a:r>
          </a:p>
          <a:p>
            <a:pPr defTabSz="1822435"/>
            <a:endParaRPr lang="en-US" dirty="0">
              <a:latin typeface="Arial"/>
              <a:ea typeface="Arial"/>
              <a:cs typeface="Arial"/>
              <a:sym typeface="Arial"/>
            </a:endParaRPr>
          </a:p>
        </p:txBody>
      </p:sp>
      <p:sp>
        <p:nvSpPr>
          <p:cNvPr id="4" name="Slide Number Placeholder 3"/>
          <p:cNvSpPr>
            <a:spLocks noGrp="1"/>
          </p:cNvSpPr>
          <p:nvPr>
            <p:ph type="sldNum" sz="quarter" idx="10"/>
          </p:nvPr>
        </p:nvSpPr>
        <p:spPr/>
        <p:txBody>
          <a:bodyPr/>
          <a:lstStyle/>
          <a:p>
            <a:pPr defTabSz="1822582">
              <a:defRPr/>
            </a:pPr>
            <a:fld id="{64682818-1F7D-264F-9CE9-2F9D85AD78DD}" type="slidenum">
              <a:rPr lang="en-US">
                <a:solidFill>
                  <a:prstClr val="black"/>
                </a:solidFill>
                <a:latin typeface="Calibri" panose="020F0502020204030204"/>
              </a:rPr>
              <a:pPr defTabSz="1822582">
                <a:defRPr/>
              </a:pPr>
              <a:t>27</a:t>
            </a:fld>
            <a:endParaRPr lang="en-US">
              <a:solidFill>
                <a:prstClr val="black"/>
              </a:solidFill>
              <a:latin typeface="Calibri" panose="020F0502020204030204"/>
            </a:endParaRPr>
          </a:p>
        </p:txBody>
      </p:sp>
    </p:spTree>
    <p:extLst>
      <p:ext uri="{BB962C8B-B14F-4D97-AF65-F5344CB8AC3E}">
        <p14:creationId xmlns:p14="http://schemas.microsoft.com/office/powerpoint/2010/main" val="19919017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When we talk about “collecting data,” it may be difficult to know just how to start. Our goal is to collect information that will help us understand WHY this child is demonstrating this challenging behavior.  Remember the iceberg - these behaviors often have a purpose and it is often something happening below the surface.  Observing and gathering information and data can help us understand why the behavior is happening.  By simply writing down things like the time of day the behavior occurs, the activities the child is engaged in when the behavior occurs, or what happens right before the behavior, we may identify the conditions under which the behavior occurs. We may discover, for example, that it always occurs 30 minutes before nap, right after drop off, when other children are nearby, or when the room is loud. And finally , we will use the information collected to make a plan to help prevent the behavior from occurring and to teach the child a more positive replacement skill.</a:t>
            </a:r>
          </a:p>
        </p:txBody>
      </p:sp>
      <p:sp>
        <p:nvSpPr>
          <p:cNvPr id="4" name="Slide Number Placeholder 3"/>
          <p:cNvSpPr>
            <a:spLocks noGrp="1"/>
          </p:cNvSpPr>
          <p:nvPr>
            <p:ph type="sldNum" sz="quarter" idx="5"/>
          </p:nvPr>
        </p:nvSpPr>
        <p:spPr/>
        <p:txBody>
          <a:bodyPr/>
          <a:lstStyle/>
          <a:p>
            <a:pPr defTabSz="1822582">
              <a:defRPr/>
            </a:pPr>
            <a:fld id="{64682818-1F7D-264F-9CE9-2F9D85AD78DD}" type="slidenum">
              <a:rPr lang="en-US">
                <a:solidFill>
                  <a:prstClr val="black"/>
                </a:solidFill>
                <a:latin typeface="Calibri" panose="020F0502020204030204"/>
              </a:rPr>
              <a:pPr defTabSz="1822582">
                <a:defRPr/>
              </a:pPr>
              <a:t>28</a:t>
            </a:fld>
            <a:endParaRPr lang="en-US">
              <a:solidFill>
                <a:prstClr val="black"/>
              </a:solidFill>
              <a:latin typeface="Calibri" panose="020F0502020204030204"/>
            </a:endParaRPr>
          </a:p>
        </p:txBody>
      </p:sp>
    </p:spTree>
    <p:extLst>
      <p:ext uri="{BB962C8B-B14F-4D97-AF65-F5344CB8AC3E}">
        <p14:creationId xmlns:p14="http://schemas.microsoft.com/office/powerpoint/2010/main" val="23796069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sz="3600" baseline="30000" dirty="0">
                <a:solidFill>
                  <a:srgbClr val="000000"/>
                </a:solidFill>
                <a:latin typeface="Segoe UI" panose="020B0502040204020203" pitchFamily="34" charset="0"/>
              </a:rPr>
              <a:t>One of the most common forms of behavior data collection is an ABC chart. You may have seen various versions of this chart, and you have an example of this chart in </a:t>
            </a:r>
            <a:r>
              <a:rPr lang="en-US" sz="3600" b="1" baseline="30000" dirty="0">
                <a:solidFill>
                  <a:srgbClr val="000000"/>
                </a:solidFill>
                <a:latin typeface="Segoe UI" panose="020B0502040204020203" pitchFamily="34" charset="0"/>
              </a:rPr>
              <a:t>Handout 5.</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The “ABC” stands for “Antecedent-Behavior-Consequence.”  The “A” stands for “Antecedent” and by that, we mean what was happening “before” the challenging behavior. This might also include factors such as the activity or routine, a time of day, or a specific interaction.</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The “B” stands for “Behavior” and this refers to the specific child behavior that is challenging or concerning. This could include behaviors such as biting or taking toys, but it could also include tantrums, crying, or distress.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The “C” stands for “</a:t>
            </a:r>
            <a:r>
              <a:rPr lang="en-US" sz="3600" baseline="30000" dirty="0" err="1">
                <a:solidFill>
                  <a:srgbClr val="000000"/>
                </a:solidFill>
                <a:latin typeface="Segoe UI" panose="020B0502040204020203" pitchFamily="34" charset="0"/>
              </a:rPr>
              <a:t>Consequece</a:t>
            </a:r>
            <a:r>
              <a:rPr lang="en-US" sz="3600" baseline="30000" dirty="0">
                <a:solidFill>
                  <a:srgbClr val="000000"/>
                </a:solidFill>
                <a:latin typeface="Segoe UI" panose="020B0502040204020203" pitchFamily="34" charset="0"/>
              </a:rPr>
              <a:t>” and by this, we mean what happens after the behavior occurs; what “result” the challenging behavior produces for the child. This could include other children backing away from a preferred toy, the teacher has to pick up and hold the child,  the child is given more juice so they stop crying, the child is moved to a different part of the room, etc.</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Keeping track of what happens before the behavior (Antecedent), describing the behavior (Behavior), and then listing what happens after the behavior (Consequence) can give you a better idea of how to help a child change their behavior. Collecting this information may help you determine the purpose of the behavior, or “why” the child is engaging in this behavior, and therefore help you decide on your next steps. Our goal is to teach new, more appropriate behaviors that still help children meet their needs.  When setting up this chart, remember to Keep It Simple.  The data you collect does not need to be complicated or difficult to collect. Our hope is that the tool you use for collecting data can  easily fit into your day, and does not take too much time to complete. </a:t>
            </a:r>
          </a:p>
          <a:p>
            <a:pPr defTabSz="1822582">
              <a:defRPr/>
            </a:pPr>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pPr defTabSz="1822582">
              <a:defRPr/>
            </a:pPr>
            <a:fld id="{64682818-1F7D-264F-9CE9-2F9D85AD78DD}" type="slidenum">
              <a:rPr lang="en-US">
                <a:solidFill>
                  <a:prstClr val="black"/>
                </a:solidFill>
                <a:latin typeface="Calibri" panose="020F0502020204030204"/>
              </a:rPr>
              <a:pPr defTabSz="1822582">
                <a:defRPr/>
              </a:pPr>
              <a:t>29</a:t>
            </a:fld>
            <a:endParaRPr lang="en-US">
              <a:solidFill>
                <a:prstClr val="black"/>
              </a:solidFill>
              <a:latin typeface="Calibri" panose="020F0502020204030204"/>
            </a:endParaRPr>
          </a:p>
        </p:txBody>
      </p:sp>
    </p:spTree>
    <p:extLst>
      <p:ext uri="{BB962C8B-B14F-4D97-AF65-F5344CB8AC3E}">
        <p14:creationId xmlns:p14="http://schemas.microsoft.com/office/powerpoint/2010/main" val="846531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30000">
                <a:solidFill>
                  <a:srgbClr val="000000"/>
                </a:solidFill>
                <a:latin typeface="Segoe UI" panose="020B0502040204020203" pitchFamily="34" charset="0"/>
              </a:rPr>
              <a:t>You can find our training agenda for today on </a:t>
            </a:r>
            <a:r>
              <a:rPr lang="en-US" sz="2400" b="1" baseline="30000">
                <a:solidFill>
                  <a:srgbClr val="802C7C"/>
                </a:solidFill>
                <a:latin typeface="Segoe UI Semibold" panose="020B0702040204020203" pitchFamily="34" charset="0"/>
              </a:rPr>
              <a:t>Handout 2</a:t>
            </a:r>
            <a:r>
              <a:rPr lang="en-US" sz="2400" b="1" baseline="30000">
                <a:solidFill>
                  <a:srgbClr val="000000"/>
                </a:solidFill>
                <a:latin typeface="Segoe UI" panose="020B0502040204020203" pitchFamily="34" charset="0"/>
              </a:rPr>
              <a:t>.</a:t>
            </a:r>
          </a:p>
          <a:p>
            <a:endParaRPr lang="en-US" sz="2400" baseline="30000">
              <a:solidFill>
                <a:srgbClr val="000000"/>
              </a:solidFill>
              <a:latin typeface="Segoe UI" panose="020B0502040204020203" pitchFamily="34" charset="0"/>
            </a:endParaRPr>
          </a:p>
          <a:p>
            <a:r>
              <a:rPr lang="en-US" sz="2400" baseline="30000">
                <a:solidFill>
                  <a:srgbClr val="000000"/>
                </a:solidFill>
                <a:latin typeface="Segoe UI" panose="020B0502040204020203" pitchFamily="34" charset="0"/>
              </a:rPr>
              <a:t>While the learning objectives represent what we hope you receive from the training, the agenda represents how we are going to get there.</a:t>
            </a:r>
          </a:p>
          <a:p>
            <a:endParaRPr lang="en-US" sz="2400" baseline="30000">
              <a:solidFill>
                <a:srgbClr val="000000"/>
              </a:solidFill>
              <a:latin typeface="Segoe UI" panose="020B0502040204020203" pitchFamily="34" charset="0"/>
            </a:endParaRPr>
          </a:p>
          <a:p>
            <a:r>
              <a:rPr lang="en-US" sz="2400" baseline="30000">
                <a:solidFill>
                  <a:srgbClr val="000000"/>
                </a:solidFill>
                <a:latin typeface="Segoe UI" panose="020B0502040204020203" pitchFamily="34" charset="0"/>
              </a:rPr>
              <a:t>At the end of the training, we will ask you to complete a questionnaire about the training. We look forward to receiving this input, as it will improve the training for others. </a:t>
            </a:r>
          </a:p>
          <a:p>
            <a:endParaRPr lang="en-US"/>
          </a:p>
        </p:txBody>
      </p:sp>
      <p:sp>
        <p:nvSpPr>
          <p:cNvPr id="4" name="Slide Number Placeholder 3"/>
          <p:cNvSpPr>
            <a:spLocks noGrp="1"/>
          </p:cNvSpPr>
          <p:nvPr>
            <p:ph type="sldNum" sz="quarter" idx="5"/>
          </p:nvPr>
        </p:nvSpPr>
        <p:spPr/>
        <p:txBody>
          <a:bodyPr/>
          <a:lstStyle/>
          <a:p>
            <a:fld id="{64682818-1F7D-264F-9CE9-2F9D85AD78DD}" type="slidenum">
              <a:rPr lang="en-US" smtClean="0"/>
              <a:t>3</a:t>
            </a:fld>
            <a:endParaRPr lang="en-US"/>
          </a:p>
        </p:txBody>
      </p:sp>
    </p:spTree>
    <p:extLst>
      <p:ext uri="{BB962C8B-B14F-4D97-AF65-F5344CB8AC3E}">
        <p14:creationId xmlns:p14="http://schemas.microsoft.com/office/powerpoint/2010/main" val="8636313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Let’s look at </a:t>
            </a:r>
            <a:r>
              <a:rPr lang="en-US" sz="3600" b="1" baseline="30000" dirty="0">
                <a:solidFill>
                  <a:srgbClr val="000000"/>
                </a:solidFill>
                <a:latin typeface="Segoe UI" panose="020B0502040204020203" pitchFamily="34" charset="0"/>
              </a:rPr>
              <a:t>Handout 5 </a:t>
            </a:r>
            <a:r>
              <a:rPr lang="en-US" sz="3600" baseline="30000" dirty="0">
                <a:solidFill>
                  <a:srgbClr val="000000"/>
                </a:solidFill>
                <a:latin typeface="Segoe UI" panose="020B0502040204020203" pitchFamily="34" charset="0"/>
              </a:rPr>
              <a:t>together. This example of an ABC chart is simple but also gets to the important information we need to be proactive in altering a challenging behavior.  Remember it tells us what the problem behavior was, what happened immediately before the behavior, and what occurred immediately after the problem behavior occurred. The information collected on this chart should shed some light on Why this behavior might be happening, or what </a:t>
            </a:r>
            <a:r>
              <a:rPr lang="en-US" sz="3600" baseline="30000" dirty="0" err="1">
                <a:solidFill>
                  <a:srgbClr val="000000"/>
                </a:solidFill>
                <a:latin typeface="Segoe UI" panose="020B0502040204020203" pitchFamily="34" charset="0"/>
              </a:rPr>
              <a:t>aree</a:t>
            </a:r>
            <a:r>
              <a:rPr lang="en-US" sz="3600" baseline="30000" dirty="0">
                <a:solidFill>
                  <a:srgbClr val="000000"/>
                </a:solidFill>
                <a:latin typeface="Segoe UI" panose="020B0502040204020203" pitchFamily="34" charset="0"/>
              </a:rPr>
              <a:t> some of the reasons below the surface.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Let’s re-watch the biting video.  This time think about what is happening before, what behavior we want to change, and what happened after.</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 </a:t>
            </a:r>
            <a:r>
              <a:rPr lang="en-US" sz="3600" b="1" i="1" baseline="30000" dirty="0">
                <a:solidFill>
                  <a:srgbClr val="000000"/>
                </a:solidFill>
                <a:latin typeface="Segoe UI Semibold" panose="020B0702040204020203" pitchFamily="34" charset="0"/>
              </a:rPr>
              <a:t>Play Video 2: Challenging Behavior - Biting</a:t>
            </a:r>
          </a:p>
          <a:p>
            <a:endParaRPr lang="en-US" sz="3600" baseline="30000" dirty="0">
              <a:solidFill>
                <a:srgbClr val="000000"/>
              </a:solidFill>
              <a:latin typeface="Segoe UI" panose="020B0502040204020203" pitchFamily="34" charset="0"/>
            </a:endParaRP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Think about the little boy that was biting/tried to bite.  Keep him in mind as you go ahead and fill out the ABC chart yourself or with your peers and we will discuss the chart together.</a:t>
            </a:r>
            <a:endParaRPr lang="en-US" dirty="0">
              <a:cs typeface="Calibri"/>
            </a:endParaRPr>
          </a:p>
        </p:txBody>
      </p:sp>
      <p:sp>
        <p:nvSpPr>
          <p:cNvPr id="4" name="Slide Number Placeholder 3"/>
          <p:cNvSpPr>
            <a:spLocks noGrp="1"/>
          </p:cNvSpPr>
          <p:nvPr>
            <p:ph type="sldNum" sz="quarter" idx="5"/>
          </p:nvPr>
        </p:nvSpPr>
        <p:spPr/>
        <p:txBody>
          <a:bodyPr/>
          <a:lstStyle/>
          <a:p>
            <a:fld id="{64682818-1F7D-264F-9CE9-2F9D85AD78DD}" type="slidenum">
              <a:rPr lang="en-US" smtClean="0"/>
              <a:t>30</a:t>
            </a:fld>
            <a:endParaRPr lang="en-US"/>
          </a:p>
        </p:txBody>
      </p:sp>
    </p:spTree>
    <p:extLst>
      <p:ext uri="{BB962C8B-B14F-4D97-AF65-F5344CB8AC3E}">
        <p14:creationId xmlns:p14="http://schemas.microsoft.com/office/powerpoint/2010/main" val="10030974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When observing the little boy who is biting, or trying to bite what information did you collect?  </a:t>
            </a:r>
          </a:p>
          <a:p>
            <a:endParaRPr lang="en-US" sz="3600" baseline="30000" dirty="0">
              <a:solidFill>
                <a:srgbClr val="000000"/>
              </a:solidFill>
              <a:latin typeface="Segoe UI" panose="020B0502040204020203" pitchFamily="34" charset="0"/>
            </a:endParaRP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What did you put in the “A/Antecedent” column?</a:t>
            </a:r>
          </a:p>
          <a:p>
            <a:r>
              <a:rPr lang="en-US" sz="3600" b="1" baseline="30000" dirty="0">
                <a:solidFill>
                  <a:srgbClr val="000000"/>
                </a:solidFill>
                <a:latin typeface="Segoe UI Light" panose="020B0502040204020203" pitchFamily="34" charset="0"/>
              </a:rPr>
              <a:t>Presenter Notes:</a:t>
            </a:r>
          </a:p>
          <a:p>
            <a:r>
              <a:rPr lang="en-US" sz="3600" baseline="30000" dirty="0">
                <a:solidFill>
                  <a:srgbClr val="000000"/>
                </a:solidFill>
                <a:latin typeface="Segoe UI Light" panose="020B0502040204020203" pitchFamily="34" charset="0"/>
              </a:rPr>
              <a:t>Answers can include playing with toy, tried to take toy,  tried to join in play</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What Behavior did you list in the “B/Behavior” column?</a:t>
            </a:r>
          </a:p>
          <a:p>
            <a:r>
              <a:rPr lang="en-US" sz="3600" b="1" baseline="30000" dirty="0">
                <a:solidFill>
                  <a:srgbClr val="000000"/>
                </a:solidFill>
                <a:latin typeface="Segoe UI" panose="020B0502040204020203" pitchFamily="34" charset="0"/>
              </a:rPr>
              <a:t>Presenter notes:</a:t>
            </a:r>
          </a:p>
          <a:p>
            <a:pPr defTabSz="1822582">
              <a:defRPr/>
            </a:pPr>
            <a:r>
              <a:rPr lang="en-US" sz="3600" baseline="30000" dirty="0">
                <a:solidFill>
                  <a:srgbClr val="000000"/>
                </a:solidFill>
                <a:latin typeface="Segoe UI" panose="020B0502040204020203" pitchFamily="34" charset="0"/>
              </a:rPr>
              <a:t>Answers can include </a:t>
            </a:r>
            <a:r>
              <a:rPr lang="en-US" sz="3600" baseline="30000" dirty="0">
                <a:solidFill>
                  <a:srgbClr val="000000"/>
                </a:solidFill>
                <a:latin typeface="Segoe UI Light" panose="020B0502040204020203" pitchFamily="34" charset="0"/>
              </a:rPr>
              <a:t>Biting, attempting to bite, tried to bite peer, tried to get toy</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And finally what was the “C/Consequence” of this behavior?</a:t>
            </a:r>
          </a:p>
          <a:p>
            <a:r>
              <a:rPr lang="en-US" sz="3600" b="1" baseline="30000" dirty="0">
                <a:solidFill>
                  <a:srgbClr val="000000"/>
                </a:solidFill>
                <a:latin typeface="Segoe UI" panose="020B0502040204020203" pitchFamily="34" charset="0"/>
              </a:rPr>
              <a:t>Presenter notes</a:t>
            </a:r>
            <a:r>
              <a:rPr lang="en-US" sz="3600" baseline="30000" dirty="0">
                <a:solidFill>
                  <a:srgbClr val="000000"/>
                </a:solidFill>
                <a:latin typeface="Segoe UI" panose="020B0502040204020203" pitchFamily="34" charset="0"/>
              </a:rPr>
              <a:t>:</a:t>
            </a:r>
          </a:p>
          <a:p>
            <a:pPr defTabSz="1822582">
              <a:defRPr/>
            </a:pPr>
            <a:r>
              <a:rPr lang="en-US" sz="3600" baseline="30000" dirty="0">
                <a:solidFill>
                  <a:srgbClr val="000000"/>
                </a:solidFill>
                <a:latin typeface="Segoe UI" panose="020B0502040204020203" pitchFamily="34" charset="0"/>
              </a:rPr>
              <a:t>Answers can include </a:t>
            </a:r>
            <a:r>
              <a:rPr lang="en-US" sz="3600" baseline="30000" dirty="0">
                <a:solidFill>
                  <a:srgbClr val="000000"/>
                </a:solidFill>
                <a:latin typeface="Segoe UI Light" panose="020B0502040204020203" pitchFamily="34" charset="0"/>
              </a:rPr>
              <a:t>Peer left, child got toy to himself, child did not have to share or take turns, child loses chance to interact with peer appropriately</a:t>
            </a:r>
          </a:p>
          <a:p>
            <a:endParaRPr lang="en-US" sz="3600" baseline="30000" dirty="0">
              <a:solidFill>
                <a:srgbClr val="000000"/>
              </a:solidFill>
              <a:latin typeface="Segoe UI" panose="020B0502040204020203" pitchFamily="34" charset="0"/>
            </a:endParaRP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Now that we have collected our data, this will help us plan how we will respond.</a:t>
            </a:r>
          </a:p>
          <a:p>
            <a:endParaRPr lang="en-US" sz="3600" baseline="30000" dirty="0">
              <a:solidFill>
                <a:srgbClr val="000000"/>
              </a:solidFill>
              <a:latin typeface="Segoe UI"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fld id="{64682818-1F7D-264F-9CE9-2F9D85AD78DD}" type="slidenum">
              <a:rPr lang="en-US" smtClean="0"/>
              <a:t>31</a:t>
            </a:fld>
            <a:endParaRPr lang="en-US"/>
          </a:p>
        </p:txBody>
      </p:sp>
    </p:spTree>
    <p:extLst>
      <p:ext uri="{BB962C8B-B14F-4D97-AF65-F5344CB8AC3E}">
        <p14:creationId xmlns:p14="http://schemas.microsoft.com/office/powerpoint/2010/main" val="25960097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Before thinking about implementing new strategies or practices to address challenging behavior, an important first step is “checking in” on implementation of Tier 1 Universal practices throughout the classroom. In the Pyramid Model, Tier 1 Universal Practices ensure that all children experience Nurturing and Positive Relationships, and High-Quality, Supportive Environments. When Tier 1 Universal Practices are in place – these practices are used consistently throughout daily routines with all children, many instances of challenging behavior will be prevented. Any time we as caregivers observe a change in behavior, instances of challenging behavior, or children struggling to engage in classroom activities and interactions, our first step is to always go back to those Universal Practices, and make sure that they are being implemented in a high-quality, consistent manner, by all caregivers, with all children. Some specific practices to reflect on when challenging behaviors arise are practices related to Engagement, Expectations, and Responding.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For engagement, we want to be sure that caregivers in the classroom are all working together to ensure that children are engaged and experiencing positive attention that supports their continued engagement. Offering choices, and redirecting children when challenges arise can prevent many difficult situations.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Relating to our expectations of children’s behavior, it is always important to “check in” with our expectations for individual children. Are our expectations for a child’s behavior developmentally appropriate, or are we expecting more than what they are capable of, at their stage of development – understanding a lot of patience is needed here, as well. Then, are our expectations individualized, and communicated positively through positive comments and modeling.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When responding to distress and challenging behavior, it is important to focus on remaining calm and positive. While challenging behavior can cause us to feel our own stress or distress,  being mindful about modeling calmness and positivity can help diffuse a tense situation. Maintaining a calm presence also acts to “model” or demonstrate self-regulation – “sharing your calm” can be an important way to model how we can deal with challenging situations.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Even when Tier 1 Universal practices are in place, we know that challenging behavior and challenging situations may still occur – this is the nature of how children grow and develop.</a:t>
            </a:r>
          </a:p>
        </p:txBody>
      </p:sp>
      <p:sp>
        <p:nvSpPr>
          <p:cNvPr id="4" name="Slide Number Placeholder 3"/>
          <p:cNvSpPr>
            <a:spLocks noGrp="1"/>
          </p:cNvSpPr>
          <p:nvPr>
            <p:ph type="sldNum" sz="quarter" idx="5"/>
          </p:nvPr>
        </p:nvSpPr>
        <p:spPr/>
        <p:txBody>
          <a:bodyPr/>
          <a:lstStyle/>
          <a:p>
            <a:fld id="{64682818-1F7D-264F-9CE9-2F9D85AD78DD}" type="slidenum">
              <a:rPr lang="en-US" smtClean="0"/>
              <a:t>32</a:t>
            </a:fld>
            <a:endParaRPr lang="en-US"/>
          </a:p>
        </p:txBody>
      </p:sp>
    </p:spTree>
    <p:extLst>
      <p:ext uri="{BB962C8B-B14F-4D97-AF65-F5344CB8AC3E}">
        <p14:creationId xmlns:p14="http://schemas.microsoft.com/office/powerpoint/2010/main" val="31665963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In the past, responding to challenging behavior often involved implementing “consequences” for challenging behavior – that approach took the position that if the behavior happened, then use a consequence or punishment to discourage that behavior from happening in the future. In this approach, we may have learned to deal with behavior challenges by RESPONDING to challenging behaviors so that they do not occur in the future.  For instance, in looking at the biting video, the child biting would be placed in “time-out” regardless of the “function of his behavior.” These types of interventions were typically “reactive” in nature; they were applied after the child demonstrated a challenging behavior and the aim was to deliver a powerful enough consequence that the child would be discouraged from engaging in that behavior again.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Years of research has shown us, however, that these types of consequences, considered punishment or negative reinforcement, do not typically have the effect we originally intended. They are not the most effective method of reducing challenging behavior.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The reactive approach did not always take into account why challenging behaviors were happening, or what the child was experiencing or feeling, or what was difficult for that child.  This old approach put a band-aid on the problem, without addressing the reason for challenging behavior, or teaching more adaptive or appropriate behaviors or skills. We have learned, through research and experience in this field of study focused on early childhood, that there is a different approach that is preventative and encourages teachers to help children change their behavior, while still supporting children where they are, and understanding that behavior is a form of communication. By observing and listening, and understanding why challenging behavior occurs, we can be better equipped to support children in these challenging and distressful situations. </a:t>
            </a:r>
          </a:p>
          <a:p>
            <a:endParaRPr lang="en-US" dirty="0"/>
          </a:p>
        </p:txBody>
      </p:sp>
      <p:sp>
        <p:nvSpPr>
          <p:cNvPr id="4" name="Slide Number Placeholder 3"/>
          <p:cNvSpPr>
            <a:spLocks noGrp="1"/>
          </p:cNvSpPr>
          <p:nvPr>
            <p:ph type="sldNum" sz="quarter" idx="5"/>
          </p:nvPr>
        </p:nvSpPr>
        <p:spPr/>
        <p:txBody>
          <a:bodyPr/>
          <a:lstStyle/>
          <a:p>
            <a:fld id="{64682818-1F7D-264F-9CE9-2F9D85AD78DD}" type="slidenum">
              <a:rPr lang="en-US" smtClean="0"/>
              <a:t>33</a:t>
            </a:fld>
            <a:endParaRPr lang="en-US"/>
          </a:p>
        </p:txBody>
      </p:sp>
    </p:spTree>
    <p:extLst>
      <p:ext uri="{BB962C8B-B14F-4D97-AF65-F5344CB8AC3E}">
        <p14:creationId xmlns:p14="http://schemas.microsoft.com/office/powerpoint/2010/main" val="25739593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0:notes"/>
          <p:cNvSpPr txBox="1">
            <a:spLocks noGrp="1"/>
          </p:cNvSpPr>
          <p:nvPr>
            <p:ph type="sldNum" idx="12"/>
          </p:nvPr>
        </p:nvSpPr>
        <p:spPr>
          <a:xfrm>
            <a:off x="5559313" y="39658505"/>
            <a:ext cx="4252976" cy="2086526"/>
          </a:xfrm>
          <a:prstGeom prst="rect">
            <a:avLst/>
          </a:prstGeom>
          <a:noFill/>
          <a:ln>
            <a:noFill/>
          </a:ln>
        </p:spPr>
        <p:txBody>
          <a:bodyPr spcFirstLastPara="1" wrap="square" lIns="175631" tIns="87792" rIns="175631" bIns="87792" anchor="b" anchorCtr="0">
            <a:noAutofit/>
          </a:bodyPr>
          <a:lstStyle/>
          <a:p>
            <a:pPr defTabSz="1822435">
              <a:buClr>
                <a:srgbClr val="000000"/>
              </a:buClr>
              <a:defRPr/>
            </a:pPr>
            <a:fld id="{00000000-1234-1234-1234-123412341234}" type="slidenum">
              <a:rPr lang="en-US" sz="2200" kern="0">
                <a:solidFill>
                  <a:srgbClr val="000000"/>
                </a:solidFill>
                <a:latin typeface="Arial"/>
                <a:cs typeface="Arial"/>
                <a:sym typeface="Arial"/>
              </a:rPr>
              <a:pPr defTabSz="1822435">
                <a:buClr>
                  <a:srgbClr val="000000"/>
                </a:buClr>
                <a:defRPr/>
              </a:pPr>
              <a:t>34</a:t>
            </a:fld>
            <a:endParaRPr sz="2200" kern="0">
              <a:solidFill>
                <a:srgbClr val="000000"/>
              </a:solidFill>
              <a:latin typeface="Arial"/>
              <a:cs typeface="Arial"/>
              <a:sym typeface="Arial"/>
            </a:endParaRPr>
          </a:p>
        </p:txBody>
      </p:sp>
      <p:sp>
        <p:nvSpPr>
          <p:cNvPr id="231" name="Google Shape;231;p10:notes"/>
          <p:cNvSpPr>
            <a:spLocks noGrp="1" noRot="1" noChangeAspect="1"/>
          </p:cNvSpPr>
          <p:nvPr>
            <p:ph type="sldImg" idx="2"/>
          </p:nvPr>
        </p:nvSpPr>
        <p:spPr>
          <a:xfrm>
            <a:off x="-9013825" y="3130550"/>
            <a:ext cx="27846338" cy="15663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2" name="Google Shape;232;p10:notes"/>
          <p:cNvSpPr txBox="1">
            <a:spLocks noGrp="1"/>
          </p:cNvSpPr>
          <p:nvPr>
            <p:ph type="body" idx="1"/>
          </p:nvPr>
        </p:nvSpPr>
        <p:spPr>
          <a:xfrm>
            <a:off x="981456" y="19832870"/>
            <a:ext cx="7851648" cy="18785985"/>
          </a:xfrm>
          <a:prstGeom prst="rect">
            <a:avLst/>
          </a:prstGeom>
          <a:noFill/>
          <a:ln>
            <a:noFill/>
          </a:ln>
        </p:spPr>
        <p:txBody>
          <a:bodyPr spcFirstLastPara="1" wrap="square" lIns="175631" tIns="87792" rIns="175631" bIns="87792" anchor="t" anchorCtr="0">
            <a:noAutofit/>
          </a:bodyPr>
          <a:lstStyle/>
          <a:p>
            <a:r>
              <a:rPr lang="en-US" sz="3600" baseline="30000" dirty="0">
                <a:solidFill>
                  <a:srgbClr val="000000"/>
                </a:solidFill>
                <a:latin typeface="Segoe UI" panose="020B0502040204020203" pitchFamily="34" charset="0"/>
              </a:rPr>
              <a:t>In this approach, we consider the reason behind challenging behavior. Sometimes that involves thinking about the feelings behind the behavior. Thinking about the child’s emotions that are associated with challenging behavior may help us better understand why that behavior is happening, or what function it fulfills for that child. We also need to remember to consider the role that implicit biases may play in the way we are interpreting behavior.</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With this new approach, we are now matching the intervention to the purpose of the child’s behavior, or the function. It is a proactive approach; most of the power in the intervention approach is preventing the behavior from occurring in the first place. Like we discussed, challenging behavior is viewed as meeting a need for the child. Children use challenging behavior because they lack more appropriate social or communication skills to get their needs met, or don’t have the skills to deal with situations that are challenging or distressing to them. So, this approach involves strategies that move beyond the “band-aid quick fix.”</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Remember when we talked about challenging behavior being the “tip of the iceberg” and that there is often much going on “under the surface.”  This approach addresses what is behind that challenging behavior – the underlying need that child may have. It often involves teaching new skills. Learning a new skill takes time, but the child is also more likely to sustain it over time because the child no longer needs to use challenging behavior to meet his/her needs. </a:t>
            </a:r>
          </a:p>
          <a:p>
            <a:pPr>
              <a:spcBef>
                <a:spcPts val="730"/>
              </a:spcBef>
            </a:pPr>
            <a:endParaRPr dirty="0">
              <a:latin typeface="Arial"/>
              <a:ea typeface="Arial"/>
              <a:cs typeface="Arial"/>
              <a:sym typeface="Arial"/>
            </a:endParaRPr>
          </a:p>
        </p:txBody>
      </p:sp>
      <p:graphicFrame>
        <p:nvGraphicFramePr>
          <p:cNvPr id="2" name="Object 1">
            <a:extLst>
              <a:ext uri="{FF2B5EF4-FFF2-40B4-BE49-F238E27FC236}">
                <a16:creationId xmlns:a16="http://schemas.microsoft.com/office/drawing/2014/main" id="{DCBF41C8-C0DE-4F14-A98E-3FF38D5F0904}"/>
              </a:ext>
            </a:extLst>
          </p:cNvPr>
          <p:cNvGraphicFramePr>
            <a:graphicFrameLocks noChangeAspect="1"/>
          </p:cNvGraphicFramePr>
          <p:nvPr>
            <p:extLst>
              <p:ext uri="{D42A27DB-BD31-4B8C-83A1-F6EECF244321}">
                <p14:modId xmlns:p14="http://schemas.microsoft.com/office/powerpoint/2010/main" val="4286294860"/>
              </p:ext>
            </p:extLst>
          </p:nvPr>
        </p:nvGraphicFramePr>
        <p:xfrm>
          <a:off x="564516" y="3919746"/>
          <a:ext cx="8532177" cy="15393289"/>
        </p:xfrm>
        <a:graphic>
          <a:graphicData uri="http://schemas.openxmlformats.org/presentationml/2006/ole">
            <mc:AlternateContent xmlns:mc="http://schemas.openxmlformats.org/markup-compatibility/2006">
              <mc:Choice xmlns:v="urn:schemas-microsoft-com:vml" Requires="v">
                <p:oleObj name="Slide" r:id="rId3" imgW="6094386" imgH="3427372" progId="PowerPoint.Slide.12">
                  <p:embed/>
                </p:oleObj>
              </mc:Choice>
              <mc:Fallback>
                <p:oleObj name="Slide" r:id="rId3" imgW="6094386" imgH="3427372" progId="PowerPoint.Slide.12">
                  <p:embed/>
                  <p:pic>
                    <p:nvPicPr>
                      <p:cNvPr id="2" name="Object 1">
                        <a:extLst>
                          <a:ext uri="{FF2B5EF4-FFF2-40B4-BE49-F238E27FC236}">
                            <a16:creationId xmlns:a16="http://schemas.microsoft.com/office/drawing/2014/main" id="{DCBF41C8-C0DE-4F14-A98E-3FF38D5F0904}"/>
                          </a:ext>
                        </a:extLst>
                      </p:cNvPr>
                      <p:cNvPicPr/>
                      <p:nvPr/>
                    </p:nvPicPr>
                    <p:blipFill>
                      <a:blip r:embed="rId4"/>
                      <a:stretch>
                        <a:fillRect/>
                      </a:stretch>
                    </p:blipFill>
                    <p:spPr>
                      <a:xfrm>
                        <a:off x="564516" y="3919746"/>
                        <a:ext cx="8532177" cy="15393289"/>
                      </a:xfrm>
                      <a:prstGeom prst="rect">
                        <a:avLst/>
                      </a:prstGeom>
                    </p:spPr>
                  </p:pic>
                </p:oleObj>
              </mc:Fallback>
            </mc:AlternateContent>
          </a:graphicData>
        </a:graphic>
      </p:graphicFrame>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1:notes"/>
          <p:cNvSpPr>
            <a:spLocks noGrp="1" noRot="1" noChangeAspect="1"/>
          </p:cNvSpPr>
          <p:nvPr>
            <p:ph type="sldImg" idx="2"/>
          </p:nvPr>
        </p:nvSpPr>
        <p:spPr>
          <a:xfrm>
            <a:off x="-9013825" y="3130550"/>
            <a:ext cx="27846338" cy="15663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1" name="Google Shape;241;p11:notes"/>
          <p:cNvSpPr txBox="1">
            <a:spLocks noGrp="1"/>
          </p:cNvSpPr>
          <p:nvPr>
            <p:ph type="body" idx="1"/>
          </p:nvPr>
        </p:nvSpPr>
        <p:spPr>
          <a:xfrm>
            <a:off x="981456" y="19832870"/>
            <a:ext cx="7851648" cy="18785985"/>
          </a:xfrm>
          <a:prstGeom prst="rect">
            <a:avLst/>
          </a:prstGeom>
          <a:noFill/>
          <a:ln>
            <a:noFill/>
          </a:ln>
        </p:spPr>
        <p:txBody>
          <a:bodyPr spcFirstLastPara="1" wrap="square" lIns="175631" tIns="87792" rIns="175631" bIns="87792" anchor="t" anchorCtr="0">
            <a:noAutofit/>
          </a:bodyPr>
          <a:lstStyle/>
          <a:p>
            <a:r>
              <a:rPr lang="en-US" sz="3600" baseline="30000" dirty="0">
                <a:solidFill>
                  <a:srgbClr val="000000"/>
                </a:solidFill>
                <a:latin typeface="Segoe UI" panose="020B0502040204020203" pitchFamily="34" charset="0"/>
              </a:rPr>
              <a:t>For example, if a child is often worried and anxious, we may observe that child withdrawing from daily activities. It may be, however, that the child would benefit from more predictability and consistency. Thus, a preventative measure would focus on meeting that need by addressing the schedule of the day, and how we communicate that to a child.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If a child is frustrated and having challenging interactions with peers or teachers, she may be a toddler in need of autonomy, independence, and choice. Strategies can include building more choices into the child’s day and providing the child with better ways of communicating her preferences.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If a child is angry, he may be in need of more understanding and acceptance, help with self-regulation, more one-on-one time, or support in expressing what he wants. Preventative strategies might include responding with empathy at early signs of anger, and providing more opportunities to express preferences and engage in activities of his choosing.</a:t>
            </a:r>
          </a:p>
          <a:p>
            <a:pPr>
              <a:spcBef>
                <a:spcPts val="730"/>
              </a:spcBef>
            </a:pPr>
            <a:endParaRPr dirty="0">
              <a:latin typeface="Arial"/>
              <a:ea typeface="Arial"/>
              <a:cs typeface="Arial"/>
              <a:sym typeface="Arial"/>
            </a:endParaRPr>
          </a:p>
        </p:txBody>
      </p:sp>
      <p:sp>
        <p:nvSpPr>
          <p:cNvPr id="242" name="Google Shape;242;p11:notes"/>
          <p:cNvSpPr txBox="1">
            <a:spLocks noGrp="1"/>
          </p:cNvSpPr>
          <p:nvPr>
            <p:ph type="sldNum" idx="12"/>
          </p:nvPr>
        </p:nvSpPr>
        <p:spPr>
          <a:xfrm>
            <a:off x="5559313" y="39658505"/>
            <a:ext cx="4252976" cy="2086526"/>
          </a:xfrm>
          <a:prstGeom prst="rect">
            <a:avLst/>
          </a:prstGeom>
          <a:noFill/>
          <a:ln>
            <a:noFill/>
          </a:ln>
        </p:spPr>
        <p:txBody>
          <a:bodyPr spcFirstLastPara="1" wrap="square" lIns="175631" tIns="87792" rIns="175631" bIns="87792" anchor="b" anchorCtr="0">
            <a:noAutofit/>
          </a:bodyPr>
          <a:lstStyle/>
          <a:p>
            <a:pPr defTabSz="1822435">
              <a:buClr>
                <a:srgbClr val="000000"/>
              </a:buClr>
              <a:defRPr/>
            </a:pPr>
            <a:fld id="{00000000-1234-1234-1234-123412341234}" type="slidenum">
              <a:rPr lang="en-US" sz="2200" kern="0">
                <a:solidFill>
                  <a:srgbClr val="000000"/>
                </a:solidFill>
                <a:latin typeface="Arial"/>
                <a:cs typeface="Arial"/>
                <a:sym typeface="Arial"/>
              </a:rPr>
              <a:pPr defTabSz="1822435">
                <a:buClr>
                  <a:srgbClr val="000000"/>
                </a:buClr>
                <a:defRPr/>
              </a:pPr>
              <a:t>35</a:t>
            </a:fld>
            <a:endParaRPr sz="2200" kern="0">
              <a:solidFill>
                <a:srgbClr val="000000"/>
              </a:solidFill>
              <a:latin typeface="Arial"/>
              <a:cs typeface="Arial"/>
              <a:sym typeface="Arial"/>
            </a:endParaRPr>
          </a:p>
        </p:txBody>
      </p:sp>
      <p:graphicFrame>
        <p:nvGraphicFramePr>
          <p:cNvPr id="2" name="Object 1">
            <a:extLst>
              <a:ext uri="{FF2B5EF4-FFF2-40B4-BE49-F238E27FC236}">
                <a16:creationId xmlns:a16="http://schemas.microsoft.com/office/drawing/2014/main" id="{2248277D-D72E-4585-B39C-4EDBCEE330F5}"/>
              </a:ext>
            </a:extLst>
          </p:cNvPr>
          <p:cNvGraphicFramePr>
            <a:graphicFrameLocks noChangeAspect="1"/>
          </p:cNvGraphicFramePr>
          <p:nvPr>
            <p:extLst>
              <p:ext uri="{D42A27DB-BD31-4B8C-83A1-F6EECF244321}">
                <p14:modId xmlns:p14="http://schemas.microsoft.com/office/powerpoint/2010/main" val="2253799688"/>
              </p:ext>
            </p:extLst>
          </p:nvPr>
        </p:nvGraphicFramePr>
        <p:xfrm>
          <a:off x="641192" y="3919746"/>
          <a:ext cx="8532177" cy="15393289"/>
        </p:xfrm>
        <a:graphic>
          <a:graphicData uri="http://schemas.openxmlformats.org/presentationml/2006/ole">
            <mc:AlternateContent xmlns:mc="http://schemas.openxmlformats.org/markup-compatibility/2006">
              <mc:Choice xmlns:v="urn:schemas-microsoft-com:vml" Requires="v">
                <p:oleObj name="Slide" r:id="rId3" imgW="6094386" imgH="3427372" progId="PowerPoint.Slide.12">
                  <p:embed/>
                </p:oleObj>
              </mc:Choice>
              <mc:Fallback>
                <p:oleObj name="Slide" r:id="rId3" imgW="6094386" imgH="3427372" progId="PowerPoint.Slide.12">
                  <p:embed/>
                  <p:pic>
                    <p:nvPicPr>
                      <p:cNvPr id="2" name="Object 1">
                        <a:extLst>
                          <a:ext uri="{FF2B5EF4-FFF2-40B4-BE49-F238E27FC236}">
                            <a16:creationId xmlns:a16="http://schemas.microsoft.com/office/drawing/2014/main" id="{2248277D-D72E-4585-B39C-4EDBCEE330F5}"/>
                          </a:ext>
                        </a:extLst>
                      </p:cNvPr>
                      <p:cNvPicPr/>
                      <p:nvPr/>
                    </p:nvPicPr>
                    <p:blipFill>
                      <a:blip r:embed="rId4"/>
                      <a:stretch>
                        <a:fillRect/>
                      </a:stretch>
                    </p:blipFill>
                    <p:spPr>
                      <a:xfrm>
                        <a:off x="641192" y="3919746"/>
                        <a:ext cx="8532177" cy="15393289"/>
                      </a:xfrm>
                      <a:prstGeom prst="rect">
                        <a:avLst/>
                      </a:prstGeom>
                    </p:spPr>
                  </p:pic>
                </p:oleObj>
              </mc:Fallback>
            </mc:AlternateContent>
          </a:graphicData>
        </a:graphic>
      </p:graphicFrame>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9:notes"/>
          <p:cNvSpPr txBox="1">
            <a:spLocks noGrp="1"/>
          </p:cNvSpPr>
          <p:nvPr>
            <p:ph type="sldNum" idx="12"/>
          </p:nvPr>
        </p:nvSpPr>
        <p:spPr>
          <a:xfrm>
            <a:off x="5559313" y="39658505"/>
            <a:ext cx="4252976" cy="2086526"/>
          </a:xfrm>
          <a:prstGeom prst="rect">
            <a:avLst/>
          </a:prstGeom>
          <a:noFill/>
          <a:ln>
            <a:noFill/>
          </a:ln>
        </p:spPr>
        <p:txBody>
          <a:bodyPr spcFirstLastPara="1" wrap="square" lIns="175631" tIns="87792" rIns="175631" bIns="87792" anchor="b" anchorCtr="0">
            <a:noAutofit/>
          </a:bodyPr>
          <a:lstStyle/>
          <a:p>
            <a:pPr defTabSz="1822435">
              <a:buClr>
                <a:srgbClr val="000000"/>
              </a:buClr>
              <a:defRPr/>
            </a:pPr>
            <a:fld id="{00000000-1234-1234-1234-123412341234}" type="slidenum">
              <a:rPr lang="en-US" sz="2200" kern="0">
                <a:solidFill>
                  <a:srgbClr val="000000"/>
                </a:solidFill>
                <a:latin typeface="Arial"/>
                <a:cs typeface="Arial"/>
                <a:sym typeface="Arial"/>
              </a:rPr>
              <a:pPr defTabSz="1822435">
                <a:buClr>
                  <a:srgbClr val="000000"/>
                </a:buClr>
                <a:defRPr/>
              </a:pPr>
              <a:t>36</a:t>
            </a:fld>
            <a:endParaRPr sz="2200" kern="0">
              <a:solidFill>
                <a:srgbClr val="000000"/>
              </a:solidFill>
              <a:latin typeface="Arial"/>
              <a:cs typeface="Arial"/>
              <a:sym typeface="Arial"/>
            </a:endParaRPr>
          </a:p>
        </p:txBody>
      </p:sp>
      <p:sp>
        <p:nvSpPr>
          <p:cNvPr id="221" name="Google Shape;221;p9:notes"/>
          <p:cNvSpPr>
            <a:spLocks noGrp="1" noRot="1" noChangeAspect="1"/>
          </p:cNvSpPr>
          <p:nvPr>
            <p:ph type="sldImg" idx="2"/>
          </p:nvPr>
        </p:nvSpPr>
        <p:spPr>
          <a:xfrm>
            <a:off x="-9013825" y="3130550"/>
            <a:ext cx="27846338" cy="15663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2" name="Google Shape;222;p9:notes"/>
          <p:cNvSpPr txBox="1">
            <a:spLocks noGrp="1"/>
          </p:cNvSpPr>
          <p:nvPr>
            <p:ph type="body" idx="1"/>
          </p:nvPr>
        </p:nvSpPr>
        <p:spPr>
          <a:xfrm>
            <a:off x="981456" y="19832870"/>
            <a:ext cx="7851648" cy="18785985"/>
          </a:xfrm>
          <a:prstGeom prst="rect">
            <a:avLst/>
          </a:prstGeom>
          <a:noFill/>
          <a:ln>
            <a:noFill/>
          </a:ln>
        </p:spPr>
        <p:txBody>
          <a:bodyPr spcFirstLastPara="1" wrap="square" lIns="175631" tIns="87792" rIns="175631" bIns="87792" anchor="t" anchorCtr="0">
            <a:noAutofit/>
          </a:bodyPr>
          <a:lstStyle/>
          <a:p>
            <a:r>
              <a:rPr lang="en-US" sz="3600" baseline="30000" dirty="0">
                <a:solidFill>
                  <a:srgbClr val="000000"/>
                </a:solidFill>
                <a:latin typeface="Segoe UI" panose="020B0502040204020203" pitchFamily="34" charset="0"/>
              </a:rPr>
              <a:t>Once we have considered a child’s immediate needs, and their emotions, we can begin thinking about how to identify strategies aimed at both preventing challenging behavior and teaching other behaviors.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One of the best ways we can prevent or address challenging behaviors is to identify and use strategies that do not reinforce the challenging behavior. We want to respond in a way that makes the challenging behavior ineffective – so that the challenging behavior “does not work” anymore.  Our goal should be to create an environment in which the challenging behavior no longer “functions” to gain the access the child was looking for, or to escape from what was being avoided.  Additionally, we want to shift our praise and attention to the child as they learn and use a more appropriate, or replacement behavior.</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For example, think of a young toddler demonstrating a challenging behavior by crying and holding on to the leg of a favorite teacher when she wants to be picked up.  The teacher may wait until the child calms a little and then encourages the child to lift their arms up to signal they want to be held or say the word “up” if they are able.  By responding when the child is calm they are helping the child learn that the crying is ineffective.   When the teacher responds with encouragement and picks up the child after supporting better communication they are putting the attention on the appropriate behavior.</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Therefore, our basic approach is to redirect the child to use an alternative skill or a new skill by:</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1. Selecting procedures that will make the challenging behavior ineffective, so that it does not “work” the way it once may have worked to gain access or escape. </a:t>
            </a:r>
          </a:p>
          <a:p>
            <a:r>
              <a:rPr lang="en-US" sz="3600" baseline="30000" dirty="0">
                <a:solidFill>
                  <a:srgbClr val="000000"/>
                </a:solidFill>
                <a:latin typeface="Segoe UI" panose="020B0502040204020203" pitchFamily="34" charset="0"/>
              </a:rPr>
              <a:t>2. Make sure that attention/encouragement for appropriate behavior exceeds attention/negative feedback for challenging behavior.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In doing so, we help the child find other, more appropriate ways to meet that need or desire.  It is important to remember that these strategies will be even more effective if we are working closely with families.  Keeping families engaged in these strategies will provide consistency between family and caregivers.</a:t>
            </a:r>
          </a:p>
        </p:txBody>
      </p:sp>
      <p:graphicFrame>
        <p:nvGraphicFramePr>
          <p:cNvPr id="3" name="Object 2">
            <a:extLst>
              <a:ext uri="{FF2B5EF4-FFF2-40B4-BE49-F238E27FC236}">
                <a16:creationId xmlns:a16="http://schemas.microsoft.com/office/drawing/2014/main" id="{11268FB2-528B-41D5-906F-48AC5ADEB37F}"/>
              </a:ext>
            </a:extLst>
          </p:cNvPr>
          <p:cNvGraphicFramePr>
            <a:graphicFrameLocks noChangeAspect="1"/>
          </p:cNvGraphicFramePr>
          <p:nvPr>
            <p:extLst>
              <p:ext uri="{D42A27DB-BD31-4B8C-83A1-F6EECF244321}">
                <p14:modId xmlns:p14="http://schemas.microsoft.com/office/powerpoint/2010/main" val="2936204709"/>
              </p:ext>
            </p:extLst>
          </p:nvPr>
        </p:nvGraphicFramePr>
        <p:xfrm>
          <a:off x="641192" y="3129995"/>
          <a:ext cx="8532177" cy="15393289"/>
        </p:xfrm>
        <a:graphic>
          <a:graphicData uri="http://schemas.openxmlformats.org/presentationml/2006/ole">
            <mc:AlternateContent xmlns:mc="http://schemas.openxmlformats.org/markup-compatibility/2006">
              <mc:Choice xmlns:v="urn:schemas-microsoft-com:vml" Requires="v">
                <p:oleObj name="Slide" r:id="rId3" imgW="6094386" imgH="3427372" progId="PowerPoint.Slide.12">
                  <p:embed/>
                </p:oleObj>
              </mc:Choice>
              <mc:Fallback>
                <p:oleObj name="Slide" r:id="rId3" imgW="6094386" imgH="3427372" progId="PowerPoint.Slide.12">
                  <p:embed/>
                  <p:pic>
                    <p:nvPicPr>
                      <p:cNvPr id="3" name="Object 2">
                        <a:extLst>
                          <a:ext uri="{FF2B5EF4-FFF2-40B4-BE49-F238E27FC236}">
                            <a16:creationId xmlns:a16="http://schemas.microsoft.com/office/drawing/2014/main" id="{11268FB2-528B-41D5-906F-48AC5ADEB37F}"/>
                          </a:ext>
                        </a:extLst>
                      </p:cNvPr>
                      <p:cNvPicPr/>
                      <p:nvPr/>
                    </p:nvPicPr>
                    <p:blipFill>
                      <a:blip r:embed="rId4"/>
                      <a:stretch>
                        <a:fillRect/>
                      </a:stretch>
                    </p:blipFill>
                    <p:spPr>
                      <a:xfrm>
                        <a:off x="641192" y="3129995"/>
                        <a:ext cx="8532177" cy="15393289"/>
                      </a:xfrm>
                      <a:prstGeom prst="rect">
                        <a:avLst/>
                      </a:prstGeom>
                    </p:spPr>
                  </p:pic>
                </p:oleObj>
              </mc:Fallback>
            </mc:AlternateContent>
          </a:graphicData>
        </a:graphic>
      </p:graphicFrame>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29:notes"/>
          <p:cNvSpPr txBox="1">
            <a:spLocks noGrp="1"/>
          </p:cNvSpPr>
          <p:nvPr>
            <p:ph type="sldNum" idx="12"/>
          </p:nvPr>
        </p:nvSpPr>
        <p:spPr>
          <a:xfrm>
            <a:off x="5559313" y="39658505"/>
            <a:ext cx="4252976" cy="2086526"/>
          </a:xfrm>
          <a:prstGeom prst="rect">
            <a:avLst/>
          </a:prstGeom>
          <a:noFill/>
          <a:ln>
            <a:noFill/>
          </a:ln>
        </p:spPr>
        <p:txBody>
          <a:bodyPr spcFirstLastPara="1" wrap="square" lIns="175631" tIns="87792" rIns="175631" bIns="87792" anchor="b" anchorCtr="0">
            <a:noAutofit/>
          </a:bodyPr>
          <a:lstStyle/>
          <a:p>
            <a:pPr algn="r"/>
            <a:fld id="{00000000-1234-1234-1234-123412341234}" type="slidenum">
              <a:rPr lang="en-US" sz="2200">
                <a:solidFill>
                  <a:schemeClr val="dk1"/>
                </a:solidFill>
              </a:rPr>
              <a:pPr algn="r"/>
              <a:t>37</a:t>
            </a:fld>
            <a:endParaRPr sz="2200">
              <a:solidFill>
                <a:schemeClr val="dk1"/>
              </a:solidFill>
            </a:endParaRPr>
          </a:p>
        </p:txBody>
      </p:sp>
      <p:sp>
        <p:nvSpPr>
          <p:cNvPr id="468" name="Google Shape;468;p29:notes"/>
          <p:cNvSpPr>
            <a:spLocks noGrp="1" noRot="1" noChangeAspect="1"/>
          </p:cNvSpPr>
          <p:nvPr>
            <p:ph type="sldImg" idx="2"/>
          </p:nvPr>
        </p:nvSpPr>
        <p:spPr>
          <a:xfrm>
            <a:off x="-9013825" y="3130550"/>
            <a:ext cx="27846338" cy="15663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69" name="Google Shape;469;p29:notes"/>
          <p:cNvSpPr txBox="1">
            <a:spLocks noGrp="1"/>
          </p:cNvSpPr>
          <p:nvPr>
            <p:ph type="body" idx="1"/>
          </p:nvPr>
        </p:nvSpPr>
        <p:spPr>
          <a:xfrm>
            <a:off x="981456" y="19832870"/>
            <a:ext cx="7851648" cy="18785985"/>
          </a:xfrm>
          <a:prstGeom prst="rect">
            <a:avLst/>
          </a:prstGeom>
          <a:noFill/>
          <a:ln>
            <a:noFill/>
          </a:ln>
        </p:spPr>
        <p:txBody>
          <a:bodyPr spcFirstLastPara="1" wrap="square" lIns="175631" tIns="87792" rIns="175631" bIns="87792" anchor="t" anchorCtr="0">
            <a:noAutofit/>
          </a:bodyPr>
          <a:lstStyle/>
          <a:p>
            <a:r>
              <a:rPr lang="en-US" sz="3600" baseline="30000" dirty="0">
                <a:solidFill>
                  <a:srgbClr val="000000"/>
                </a:solidFill>
                <a:latin typeface="Segoe UI" panose="020B0502040204020203" pitchFamily="34" charset="0"/>
              </a:rPr>
              <a:t>Now that we are looking at behavior in a new way, we want to focus on prevention. Prevention strategies should be selected so that when the child learns to engage in the replacement behavior, this makes the challenging behavior irrelevant — that is, the prevention strategy reduces the likelihood that the child will need or want to use the challenging behavior. Examples of prevention strategies might include positioning a child so that they cannot take other children’s materials, adjusting instructions or expectations so children can succeed, providing additional transition time and support so children know what to expect, or simply redirecting them to another activity, toy, or person.</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Prevention strategies are often simple, natural practices that teachers use every day.  Some more examples may include considering time of day by putting fewer demands on children as they get closer to nap time; strategically seat children at the table so children who trigger more conflict are farther apart from each other, while seating children that help the child regulate sit closer together. </a:t>
            </a:r>
          </a:p>
          <a:p>
            <a:pPr>
              <a:spcBef>
                <a:spcPts val="730"/>
              </a:spcBef>
            </a:pPr>
            <a:endParaRPr lang="en-US" dirty="0">
              <a:sym typeface="Arial"/>
            </a:endParaRPr>
          </a:p>
          <a:p>
            <a:pPr>
              <a:spcBef>
                <a:spcPts val="730"/>
              </a:spcBef>
            </a:pPr>
            <a:endParaRPr dirty="0">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32:notes"/>
          <p:cNvSpPr txBox="1">
            <a:spLocks noGrp="1"/>
          </p:cNvSpPr>
          <p:nvPr>
            <p:ph type="sldNum" idx="12"/>
          </p:nvPr>
        </p:nvSpPr>
        <p:spPr>
          <a:xfrm>
            <a:off x="5559313" y="39658505"/>
            <a:ext cx="4252976" cy="2086526"/>
          </a:xfrm>
          <a:prstGeom prst="rect">
            <a:avLst/>
          </a:prstGeom>
          <a:noFill/>
          <a:ln>
            <a:noFill/>
          </a:ln>
        </p:spPr>
        <p:txBody>
          <a:bodyPr spcFirstLastPara="1" wrap="square" lIns="175631" tIns="87792" rIns="175631" bIns="87792" anchor="b" anchorCtr="0">
            <a:noAutofit/>
          </a:bodyPr>
          <a:lstStyle/>
          <a:p>
            <a:pPr algn="r"/>
            <a:fld id="{00000000-1234-1234-1234-123412341234}" type="slidenum">
              <a:rPr lang="en-US" sz="2200">
                <a:solidFill>
                  <a:schemeClr val="dk1"/>
                </a:solidFill>
              </a:rPr>
              <a:pPr algn="r"/>
              <a:t>38</a:t>
            </a:fld>
            <a:endParaRPr sz="2200">
              <a:solidFill>
                <a:schemeClr val="dk1"/>
              </a:solidFill>
            </a:endParaRPr>
          </a:p>
        </p:txBody>
      </p:sp>
      <p:sp>
        <p:nvSpPr>
          <p:cNvPr id="513" name="Google Shape;513;p32:notes"/>
          <p:cNvSpPr>
            <a:spLocks noGrp="1" noRot="1" noChangeAspect="1"/>
          </p:cNvSpPr>
          <p:nvPr>
            <p:ph type="sldImg" idx="2"/>
          </p:nvPr>
        </p:nvSpPr>
        <p:spPr>
          <a:xfrm>
            <a:off x="-9013825" y="3130550"/>
            <a:ext cx="27846338" cy="15663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14" name="Google Shape;514;p32:notes"/>
          <p:cNvSpPr txBox="1">
            <a:spLocks noGrp="1"/>
          </p:cNvSpPr>
          <p:nvPr>
            <p:ph type="body" idx="1"/>
          </p:nvPr>
        </p:nvSpPr>
        <p:spPr>
          <a:xfrm>
            <a:off x="981456" y="19832870"/>
            <a:ext cx="7851648" cy="18785985"/>
          </a:xfrm>
          <a:prstGeom prst="rect">
            <a:avLst/>
          </a:prstGeom>
          <a:noFill/>
          <a:ln>
            <a:noFill/>
          </a:ln>
        </p:spPr>
        <p:txBody>
          <a:bodyPr spcFirstLastPara="1" wrap="square" lIns="175631" tIns="87792" rIns="175631" bIns="87792" anchor="t" anchorCtr="0">
            <a:noAutofit/>
          </a:bodyPr>
          <a:lstStyle/>
          <a:p>
            <a:r>
              <a:rPr lang="en-US" sz="3600" baseline="30000" dirty="0">
                <a:solidFill>
                  <a:srgbClr val="000000"/>
                </a:solidFill>
                <a:latin typeface="Segoe UI" panose="020B0502040204020203" pitchFamily="34" charset="0"/>
              </a:rPr>
              <a:t>Thinking back to the biting video, what was the function of that child’s behavior?</a:t>
            </a:r>
          </a:p>
          <a:p>
            <a:pPr defTabSz="1822582">
              <a:buClr>
                <a:schemeClr val="dk1"/>
              </a:buClr>
              <a:buSzPts val="1200"/>
              <a:defRPr/>
            </a:pPr>
            <a:r>
              <a:rPr lang="en-US" sz="3600" b="1" baseline="30000" dirty="0">
                <a:solidFill>
                  <a:srgbClr val="000000"/>
                </a:solidFill>
                <a:latin typeface="Segoe UI Light" panose="020B0502040204020203" pitchFamily="34" charset="0"/>
              </a:rPr>
              <a:t>Presenter notes: </a:t>
            </a:r>
            <a:r>
              <a:rPr lang="en-US" sz="3600" baseline="30000" dirty="0">
                <a:solidFill>
                  <a:srgbClr val="000000"/>
                </a:solidFill>
                <a:latin typeface="Segoe UI Light" panose="020B0502040204020203" pitchFamily="34" charset="0"/>
              </a:rPr>
              <a:t>Possible responses may include child wanted toy to himself, child is worried other child will take his toy</a:t>
            </a:r>
            <a:endParaRPr lang="en-US" baseline="0" dirty="0">
              <a:latin typeface="Arial"/>
              <a:ea typeface="Arial"/>
              <a:cs typeface="Arial"/>
              <a:sym typeface="Arial"/>
            </a:endParaRPr>
          </a:p>
          <a:p>
            <a:pPr>
              <a:buClr>
                <a:schemeClr val="dk1"/>
              </a:buClr>
              <a:buSzPts val="1200"/>
            </a:pPr>
            <a:endParaRPr lang="en-US" baseline="0" dirty="0">
              <a:latin typeface="Arial"/>
              <a:ea typeface="Arial"/>
              <a:cs typeface="Arial"/>
              <a:sym typeface="Arial"/>
            </a:endParaRPr>
          </a:p>
          <a:p>
            <a:r>
              <a:rPr lang="en-US" sz="3600" baseline="30000" dirty="0">
                <a:solidFill>
                  <a:srgbClr val="000000"/>
                </a:solidFill>
                <a:latin typeface="Segoe UI" panose="020B0502040204020203" pitchFamily="34" charset="0"/>
              </a:rPr>
              <a:t>Now think about what would be some possible prevention strategies to use in this situation?</a:t>
            </a:r>
          </a:p>
          <a:p>
            <a:r>
              <a:rPr lang="en-US" sz="3600" b="1" baseline="30000" dirty="0">
                <a:solidFill>
                  <a:srgbClr val="000000"/>
                </a:solidFill>
                <a:latin typeface="Segoe UI Light" panose="020B0502040204020203" pitchFamily="34" charset="0"/>
              </a:rPr>
              <a:t>Presenter Notes</a:t>
            </a:r>
            <a:r>
              <a:rPr lang="en-US" sz="3600" baseline="30000" dirty="0">
                <a:solidFill>
                  <a:srgbClr val="000000"/>
                </a:solidFill>
                <a:latin typeface="Segoe UI Light" panose="020B0502040204020203" pitchFamily="34" charset="0"/>
              </a:rPr>
              <a:t>: Responses may include Getting out multiple similar toys, introduce a second toy so each child has something to play with, giving that child a space to play by himself for a few minutes</a:t>
            </a:r>
          </a:p>
          <a:p>
            <a:pPr>
              <a:buClr>
                <a:schemeClr val="dk1"/>
              </a:buClr>
              <a:buSzPts val="1200"/>
            </a:pPr>
            <a:endParaRPr lang="en-US" baseline="0" dirty="0">
              <a:latin typeface="Arial"/>
              <a:ea typeface="Arial"/>
              <a:cs typeface="Arial"/>
              <a:sym typeface="Arial"/>
            </a:endParaRPr>
          </a:p>
          <a:p>
            <a:r>
              <a:rPr lang="en-US" sz="3600" baseline="30000" dirty="0">
                <a:solidFill>
                  <a:srgbClr val="000000"/>
                </a:solidFill>
                <a:latin typeface="Segoe UI" panose="020B0502040204020203" pitchFamily="34" charset="0"/>
              </a:rPr>
              <a:t>Can you think of some prevention strategies that you have used in the past when children engage in challenging behavior? Discuss this with those sitting near you, and then we will share with the group. </a:t>
            </a:r>
          </a:p>
          <a:p>
            <a:r>
              <a:rPr lang="en-US" sz="3600" b="1" baseline="30000" dirty="0">
                <a:solidFill>
                  <a:srgbClr val="000000"/>
                </a:solidFill>
                <a:latin typeface="Segoe UI" panose="020B0502040204020203" pitchFamily="34" charset="0"/>
              </a:rPr>
              <a:t>Presenter notes: </a:t>
            </a:r>
            <a:r>
              <a:rPr lang="en-US" sz="3600" baseline="30000" dirty="0">
                <a:solidFill>
                  <a:srgbClr val="000000"/>
                </a:solidFill>
                <a:latin typeface="Segoe UI Light" panose="020B0502040204020203" pitchFamily="34" charset="0"/>
              </a:rPr>
              <a:t>After discussion, offer any of the following that have not yet been identified – </a:t>
            </a:r>
          </a:p>
          <a:p>
            <a:r>
              <a:rPr lang="en-US" sz="3600" baseline="30000" dirty="0">
                <a:solidFill>
                  <a:srgbClr val="000000"/>
                </a:solidFill>
                <a:latin typeface="Segoe UI Light" panose="020B0502040204020203" pitchFamily="34" charset="0"/>
              </a:rPr>
              <a:t>Arranging the environment – grouping children in strategic ways, putting some materials out of reach, providing multiple versions of a toy to prevent conflict.</a:t>
            </a:r>
          </a:p>
          <a:p>
            <a:r>
              <a:rPr lang="en-US" sz="3600" baseline="30000" dirty="0">
                <a:solidFill>
                  <a:srgbClr val="000000"/>
                </a:solidFill>
                <a:latin typeface="Segoe UI Light" panose="020B0502040204020203" pitchFamily="34" charset="0"/>
              </a:rPr>
              <a:t>Using visuals, such as a visual schedule or depiction of desired behavior.</a:t>
            </a:r>
          </a:p>
          <a:p>
            <a:r>
              <a:rPr lang="en-US" sz="3600" baseline="30000" dirty="0">
                <a:solidFill>
                  <a:srgbClr val="000000"/>
                </a:solidFill>
                <a:latin typeface="Segoe UI Light" panose="020B0502040204020203" pitchFamily="34" charset="0"/>
              </a:rPr>
              <a:t>Introducing novelty – introducing a new element to an activity or interaction to maintain attention and engagement.</a:t>
            </a:r>
          </a:p>
          <a:p>
            <a:r>
              <a:rPr lang="en-US" sz="3600" baseline="30000" dirty="0">
                <a:solidFill>
                  <a:srgbClr val="000000"/>
                </a:solidFill>
                <a:latin typeface="Segoe UI Light" panose="020B0502040204020203" pitchFamily="34" charset="0"/>
              </a:rPr>
              <a:t>Redirection – redirecting children’s attention to a new activity or interaction, as a way to distract from a different activity, and promote engagement.</a:t>
            </a:r>
            <a:endParaRPr lang="en-US" sz="3600" baseline="30000" dirty="0">
              <a:solidFill>
                <a:srgbClr val="000000"/>
              </a:solidFill>
              <a:latin typeface="Segoe UI" panose="020B0502040204020203"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33:notes"/>
          <p:cNvSpPr txBox="1">
            <a:spLocks noGrp="1"/>
          </p:cNvSpPr>
          <p:nvPr>
            <p:ph type="sldNum" idx="12"/>
          </p:nvPr>
        </p:nvSpPr>
        <p:spPr>
          <a:xfrm>
            <a:off x="5559313" y="39658505"/>
            <a:ext cx="4252976" cy="2086526"/>
          </a:xfrm>
          <a:prstGeom prst="rect">
            <a:avLst/>
          </a:prstGeom>
          <a:noFill/>
          <a:ln>
            <a:noFill/>
          </a:ln>
        </p:spPr>
        <p:txBody>
          <a:bodyPr spcFirstLastPara="1" wrap="square" lIns="175631" tIns="87792" rIns="175631" bIns="87792" anchor="b" anchorCtr="0">
            <a:noAutofit/>
          </a:bodyPr>
          <a:lstStyle/>
          <a:p>
            <a:pPr algn="r"/>
            <a:fld id="{00000000-1234-1234-1234-123412341234}" type="slidenum">
              <a:rPr lang="en-US" sz="2200">
                <a:solidFill>
                  <a:schemeClr val="dk1"/>
                </a:solidFill>
              </a:rPr>
              <a:pPr algn="r"/>
              <a:t>39</a:t>
            </a:fld>
            <a:endParaRPr sz="2200">
              <a:solidFill>
                <a:schemeClr val="dk1"/>
              </a:solidFill>
            </a:endParaRPr>
          </a:p>
        </p:txBody>
      </p:sp>
      <p:sp>
        <p:nvSpPr>
          <p:cNvPr id="520" name="Google Shape;520;p33:notes"/>
          <p:cNvSpPr>
            <a:spLocks noGrp="1" noRot="1" noChangeAspect="1"/>
          </p:cNvSpPr>
          <p:nvPr>
            <p:ph type="sldImg" idx="2"/>
          </p:nvPr>
        </p:nvSpPr>
        <p:spPr>
          <a:xfrm>
            <a:off x="-9013825" y="3130550"/>
            <a:ext cx="27846338" cy="15663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21" name="Google Shape;521;p33:notes"/>
          <p:cNvSpPr txBox="1">
            <a:spLocks noGrp="1"/>
          </p:cNvSpPr>
          <p:nvPr>
            <p:ph type="body" idx="1"/>
          </p:nvPr>
        </p:nvSpPr>
        <p:spPr>
          <a:xfrm>
            <a:off x="981456" y="19832870"/>
            <a:ext cx="7851648" cy="18785985"/>
          </a:xfrm>
          <a:prstGeom prst="rect">
            <a:avLst/>
          </a:prstGeom>
          <a:noFill/>
          <a:ln>
            <a:noFill/>
          </a:ln>
        </p:spPr>
        <p:txBody>
          <a:bodyPr spcFirstLastPara="1" wrap="square" lIns="175631" tIns="87792" rIns="175631" bIns="87792" anchor="t" anchorCtr="0">
            <a:noAutofit/>
          </a:bodyPr>
          <a:lstStyle/>
          <a:p>
            <a:r>
              <a:rPr lang="en-US" sz="3600" baseline="30000" dirty="0">
                <a:solidFill>
                  <a:srgbClr val="000000"/>
                </a:solidFill>
                <a:latin typeface="Segoe UI" panose="020B0502040204020203" pitchFamily="34" charset="0"/>
              </a:rPr>
              <a:t>Now that we’ve brainstormed some prevention strategies, let’s think about another strategy – teaching a replacement skill. Children will be most successful, and classrooms will run smoothly when we are able to both prevent challenging behaviors and support children learning a replacement behavior.  If we don’t want children using challenging behavior to express their needs, how can they express them in ways that are appropriate? They need a new skill to replace the challenging behavior and act as the alternative behavior to challenging behavior. The new skill should be efficient and effective. It may be a skill the child already has, but new to the scenario in which the challenging behavior occurs. </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We want to make sure that as children are learning and using these taught replacement skills they are also receiving lots of positive reinforcement that will encourage them to KEEP using this skill in the future.  So, when the child uses the replacement skill, we also want to consistently provide positive feedback. The replacement skill should also be taught throughout the day when the child is NOT having the challenging behavior. </a:t>
            </a:r>
            <a:endParaRPr lang="en-US" dirty="0">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30000">
                <a:solidFill>
                  <a:srgbClr val="000000"/>
                </a:solidFill>
                <a:latin typeface="Segoe UI" panose="020B0502040204020203" pitchFamily="34" charset="0"/>
              </a:rPr>
              <a:t>We’ll be spending a lot of time together throughout this training and future trainings. It’s helpful to decide together what sorts of agreements are important to the group. Think about what makes a positive learning environment for you. What are those things?</a:t>
            </a:r>
          </a:p>
          <a:p>
            <a:endParaRPr lang="en-US" sz="2400" i="1" baseline="30000">
              <a:solidFill>
                <a:srgbClr val="000000"/>
              </a:solidFill>
              <a:latin typeface="Segoe UI" panose="020B0502040204020203" pitchFamily="34" charset="0"/>
            </a:endParaRPr>
          </a:p>
          <a:p>
            <a:r>
              <a:rPr lang="en-US" sz="2400" i="1" baseline="30000">
                <a:solidFill>
                  <a:srgbClr val="000000"/>
                </a:solidFill>
                <a:latin typeface="Segoe UI" panose="020B0502040204020203" pitchFamily="34" charset="0"/>
              </a:rPr>
              <a:t>Pause for responses</a:t>
            </a:r>
          </a:p>
          <a:p>
            <a:endParaRPr lang="en-US"/>
          </a:p>
        </p:txBody>
      </p:sp>
      <p:sp>
        <p:nvSpPr>
          <p:cNvPr id="4" name="Slide Number Placeholder 3"/>
          <p:cNvSpPr>
            <a:spLocks noGrp="1"/>
          </p:cNvSpPr>
          <p:nvPr>
            <p:ph type="sldNum" sz="quarter" idx="10"/>
          </p:nvPr>
        </p:nvSpPr>
        <p:spPr/>
        <p:txBody>
          <a:bodyPr/>
          <a:lstStyle/>
          <a:p>
            <a:fld id="{64682818-1F7D-264F-9CE9-2F9D85AD78DD}" type="slidenum">
              <a:rPr lang="en-US" smtClean="0"/>
              <a:t>4</a:t>
            </a:fld>
            <a:endParaRPr lang="en-US"/>
          </a:p>
        </p:txBody>
      </p:sp>
    </p:spTree>
    <p:extLst>
      <p:ext uri="{BB962C8B-B14F-4D97-AF65-F5344CB8AC3E}">
        <p14:creationId xmlns:p14="http://schemas.microsoft.com/office/powerpoint/2010/main" val="32258375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34:notes"/>
          <p:cNvSpPr txBox="1">
            <a:spLocks noGrp="1"/>
          </p:cNvSpPr>
          <p:nvPr>
            <p:ph type="sldNum" idx="12"/>
          </p:nvPr>
        </p:nvSpPr>
        <p:spPr>
          <a:xfrm>
            <a:off x="5559313" y="39658505"/>
            <a:ext cx="4252976" cy="2086526"/>
          </a:xfrm>
          <a:prstGeom prst="rect">
            <a:avLst/>
          </a:prstGeom>
          <a:noFill/>
          <a:ln>
            <a:noFill/>
          </a:ln>
        </p:spPr>
        <p:txBody>
          <a:bodyPr spcFirstLastPara="1" wrap="square" lIns="175631" tIns="87792" rIns="175631" bIns="87792" anchor="b" anchorCtr="0">
            <a:noAutofit/>
          </a:bodyPr>
          <a:lstStyle/>
          <a:p>
            <a:pPr algn="r"/>
            <a:fld id="{00000000-1234-1234-1234-123412341234}" type="slidenum">
              <a:rPr lang="en-US" sz="2200">
                <a:solidFill>
                  <a:schemeClr val="dk1"/>
                </a:solidFill>
              </a:rPr>
              <a:pPr algn="r"/>
              <a:t>40</a:t>
            </a:fld>
            <a:endParaRPr sz="2200">
              <a:solidFill>
                <a:schemeClr val="dk1"/>
              </a:solidFill>
            </a:endParaRPr>
          </a:p>
        </p:txBody>
      </p:sp>
      <p:sp>
        <p:nvSpPr>
          <p:cNvPr id="527" name="Google Shape;527;p34:notes"/>
          <p:cNvSpPr>
            <a:spLocks noGrp="1" noRot="1" noChangeAspect="1"/>
          </p:cNvSpPr>
          <p:nvPr>
            <p:ph type="sldImg" idx="2"/>
          </p:nvPr>
        </p:nvSpPr>
        <p:spPr>
          <a:xfrm>
            <a:off x="-9013825" y="3130550"/>
            <a:ext cx="27846338" cy="15663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28" name="Google Shape;528;p34:notes"/>
          <p:cNvSpPr txBox="1">
            <a:spLocks noGrp="1"/>
          </p:cNvSpPr>
          <p:nvPr>
            <p:ph type="body" idx="1"/>
          </p:nvPr>
        </p:nvSpPr>
        <p:spPr>
          <a:xfrm>
            <a:off x="981456" y="19832870"/>
            <a:ext cx="7851648" cy="18785985"/>
          </a:xfrm>
          <a:prstGeom prst="rect">
            <a:avLst/>
          </a:prstGeom>
          <a:noFill/>
          <a:ln>
            <a:noFill/>
          </a:ln>
        </p:spPr>
        <p:txBody>
          <a:bodyPr spcFirstLastPara="1" wrap="square" lIns="175631" tIns="87792" rIns="175631" bIns="87792" anchor="t" anchorCtr="0">
            <a:noAutofit/>
          </a:bodyPr>
          <a:lstStyle/>
          <a:p>
            <a:r>
              <a:rPr lang="en-US" sz="3600" baseline="30000" dirty="0">
                <a:solidFill>
                  <a:srgbClr val="000000"/>
                </a:solidFill>
                <a:latin typeface="Segoe UI" panose="020B0502040204020203" pitchFamily="34" charset="0"/>
              </a:rPr>
              <a:t>Let’s look at some specific replacement skills. These are only a sample of possible replacement skills for escape behaviors  and behaviors intended to gain access. For a replacement skill to be effective, it needs to match the purpose of the behavior. For example, a child throws a plate across the room and the teacher tells him he is all done eating and takes him out of his highchair. Through careful observation, the coach and teacher determined function of throwing the plate was to get out of his highchair. The replacement skill could be saying “All done” or having a bin near the child to drop the plate into to show he is all done. In this way, the replacement skill serves the same purpose as the challenging behavior of throwing the plate across the room.</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Again, thinking about the biting video, what are some possible replacement skills we could teach?</a:t>
            </a:r>
          </a:p>
          <a:p>
            <a:pPr>
              <a:spcBef>
                <a:spcPts val="730"/>
              </a:spcBef>
            </a:pPr>
            <a:endParaRPr lang="en-US" dirty="0">
              <a:latin typeface="Arial"/>
              <a:ea typeface="Arial"/>
              <a:cs typeface="Arial"/>
              <a:sym typeface="Arial"/>
            </a:endParaRPr>
          </a:p>
          <a:p>
            <a:pPr>
              <a:spcBef>
                <a:spcPts val="730"/>
              </a:spcBef>
            </a:pPr>
            <a:r>
              <a:rPr lang="en-US" b="1" dirty="0">
                <a:latin typeface="Arial"/>
                <a:ea typeface="Arial"/>
                <a:cs typeface="Arial"/>
                <a:sym typeface="Arial"/>
              </a:rPr>
              <a:t>Presenter notes:  </a:t>
            </a:r>
            <a:r>
              <a:rPr lang="en-US" dirty="0">
                <a:latin typeface="Arial"/>
                <a:ea typeface="Arial"/>
                <a:cs typeface="Arial"/>
                <a:sym typeface="Arial"/>
              </a:rPr>
              <a:t>May include modeling and supporting turn taking, modeling and supporting playing with toy together, teaching childe to say “mine” or “my turn” when using a toy.</a:t>
            </a:r>
          </a:p>
          <a:p>
            <a:pPr>
              <a:spcBef>
                <a:spcPts val="730"/>
              </a:spcBef>
            </a:pPr>
            <a:endParaRPr lang="en-US" dirty="0">
              <a:latin typeface="Arial"/>
              <a:ea typeface="Arial"/>
              <a:cs typeface="Arial"/>
              <a:sym typeface="Arial"/>
            </a:endParaRPr>
          </a:p>
          <a:p>
            <a:pPr defTabSz="1822582">
              <a:spcBef>
                <a:spcPts val="730"/>
              </a:spcBef>
              <a:defRPr/>
            </a:pPr>
            <a:r>
              <a:rPr lang="en-US" sz="3600" baseline="30000" dirty="0">
                <a:solidFill>
                  <a:srgbClr val="000000"/>
                </a:solidFill>
                <a:latin typeface="Segoe UI" panose="020B0502040204020203" pitchFamily="34" charset="0"/>
              </a:rPr>
              <a:t>When thinking about replacement skills we are primarily talking about children over 12 months.  When infants display challenging behaviors it would be important to rule out some other possible causes such as medical issues, conditions such as failure to thrive, lack of sleep, etc..   </a:t>
            </a:r>
          </a:p>
          <a:p>
            <a:pPr>
              <a:spcBef>
                <a:spcPts val="730"/>
              </a:spcBef>
            </a:pPr>
            <a:endParaRPr dirty="0">
              <a:latin typeface="Arial"/>
              <a:ea typeface="Arial"/>
              <a:cs typeface="Arial"/>
              <a:sym typeface="Aria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Some children will still be demonstrating behaviors that are more intense, more frequent, and interfering with their social-emotional growth despite the strong universal, Tier 1 practices that are in place.  Let’s take a minute to watch this brief video.  Listen as they discuss the importance of recognizing what behaviors are developmentally appropriate and what behaviors can be considered more challenging in young children.  These are the behaviors that may need to be addressed at a Tier 2 or 3 level with your coach and education team.</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 </a:t>
            </a:r>
            <a:r>
              <a:rPr lang="en-US" sz="3600" b="1" i="1" baseline="30000" dirty="0">
                <a:solidFill>
                  <a:srgbClr val="000000"/>
                </a:solidFill>
                <a:latin typeface="Segoe UI Semibold" panose="020B0702040204020203" pitchFamily="34" charset="0"/>
              </a:rPr>
              <a:t>Play Video 3: Supporting Children with Challenging Behaviors</a:t>
            </a:r>
          </a:p>
          <a:p>
            <a:r>
              <a:rPr lang="en-US" sz="3600" baseline="30000" dirty="0">
                <a:solidFill>
                  <a:srgbClr val="000000"/>
                </a:solidFill>
                <a:latin typeface="Segoe UI" panose="020B0502040204020203" pitchFamily="34" charset="0"/>
              </a:rPr>
              <a:t> </a:t>
            </a:r>
          </a:p>
          <a:p>
            <a:r>
              <a:rPr lang="en-US" sz="3600" baseline="30000" dirty="0">
                <a:solidFill>
                  <a:srgbClr val="000000"/>
                </a:solidFill>
                <a:latin typeface="Segoe UI" panose="020B0502040204020203" pitchFamily="34" charset="0"/>
              </a:rPr>
              <a:t>These professionals provide a nice summary for what we have discussed today.  They are reinforcing the idea that most challenging behavior can be managed in the classroom with universal strategies.  These strategies include trying to figure out “why” this behavior is happening and how we can either prevent it or replace it with a more appropriate behavior.  Using this method of thinking, we will be able to provide more long term success for the children in our care and strengthen their social-emotional development.</a:t>
            </a:r>
          </a:p>
        </p:txBody>
      </p:sp>
      <p:sp>
        <p:nvSpPr>
          <p:cNvPr id="4" name="Slide Number Placeholder 3"/>
          <p:cNvSpPr>
            <a:spLocks noGrp="1"/>
          </p:cNvSpPr>
          <p:nvPr>
            <p:ph type="sldNum" sz="quarter" idx="5"/>
          </p:nvPr>
        </p:nvSpPr>
        <p:spPr/>
        <p:txBody>
          <a:bodyPr/>
          <a:lstStyle/>
          <a:p>
            <a:fld id="{64682818-1F7D-264F-9CE9-2F9D85AD78DD}" type="slidenum">
              <a:rPr lang="en-US" smtClean="0"/>
              <a:t>41</a:t>
            </a:fld>
            <a:endParaRPr lang="en-US"/>
          </a:p>
        </p:txBody>
      </p:sp>
    </p:spTree>
    <p:extLst>
      <p:ext uri="{BB962C8B-B14F-4D97-AF65-F5344CB8AC3E}">
        <p14:creationId xmlns:p14="http://schemas.microsoft.com/office/powerpoint/2010/main" val="17771774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7"/>
          <p:cNvSpPr txBox="1">
            <a:spLocks noGrp="1" noChangeArrowheads="1"/>
          </p:cNvSpPr>
          <p:nvPr/>
        </p:nvSpPr>
        <p:spPr bwMode="auto">
          <a:xfrm>
            <a:off x="7560947" y="31294554"/>
            <a:ext cx="5880735" cy="155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9025" tIns="94514" rIns="189025" bIns="94514" anchor="b"/>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5B1E9A04-296C-4916-A424-93DA51A6D153}" type="slidenum">
              <a:rPr lang="en-US" altLang="en-US"/>
              <a:pPr algn="r" eaLnBrk="1" hangingPunct="1">
                <a:spcBef>
                  <a:spcPct val="0"/>
                </a:spcBef>
              </a:pPr>
              <a:t>42</a:t>
            </a:fld>
            <a:endParaRPr lang="en-US" altLang="en-US"/>
          </a:p>
        </p:txBody>
      </p:sp>
      <p:sp>
        <p:nvSpPr>
          <p:cNvPr id="57348" name="Rectangle 2"/>
          <p:cNvSpPr>
            <a:spLocks noGrp="1" noRot="1" noChangeAspect="1" noChangeArrowheads="1" noTextEdit="1"/>
          </p:cNvSpPr>
          <p:nvPr>
            <p:ph type="sldImg"/>
          </p:nvPr>
        </p:nvSpPr>
        <p:spPr>
          <a:xfrm>
            <a:off x="-4391025" y="2360613"/>
            <a:ext cx="22228175" cy="12504737"/>
          </a:xfrm>
          <a:ln>
            <a:noFill/>
          </a:ln>
          <a:extLst>
            <a:ext uri="{91240B29-F687-4F45-9708-019B960494DF}">
              <a14:hiddenLine xmlns:a14="http://schemas.microsoft.com/office/drawing/2010/main" w="9525">
                <a:solidFill>
                  <a:srgbClr val="000000"/>
                </a:solidFill>
                <a:miter lim="800000"/>
                <a:headEnd/>
                <a:tailEnd/>
              </a14:hiddenLine>
            </a:ext>
          </a:extLst>
        </p:spPr>
      </p:sp>
      <p:sp>
        <p:nvSpPr>
          <p:cNvPr id="57349" name="Rectangle 3"/>
          <p:cNvSpPr>
            <a:spLocks noGrp="1" noChangeArrowheads="1"/>
          </p:cNvSpPr>
          <p:nvPr>
            <p:ph type="body" idx="1"/>
          </p:nvPr>
        </p:nvSpPr>
        <p:spPr>
          <a:xfrm>
            <a:off x="1820230" y="15647284"/>
            <a:ext cx="9801225" cy="1485621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9025" tIns="94514" rIns="189025" bIns="94514"/>
          <a:lstStyle/>
          <a:p>
            <a:r>
              <a:rPr lang="en-US" sz="3600" baseline="30000" dirty="0">
                <a:solidFill>
                  <a:srgbClr val="000000"/>
                </a:solidFill>
                <a:latin typeface="Segoe UI" panose="020B0502040204020203" pitchFamily="34" charset="0"/>
              </a:rPr>
              <a:t>In considering your next steps to manage challenging behavior in your classrooms, it is important to also learn more about your center’s approach and protocols, collaborate with your team, and engage families.  Different centers have different levels of support available to their caregivers.  Make sure you know who to include on your team when making decisions about managing behavior, and keep open lines of communication with parents and families.</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We’re about to wrap up this session with some reflection time, but before we do, do you have questions about the material we’ve covered today?</a:t>
            </a:r>
          </a:p>
          <a:p>
            <a:endParaRPr lang="en-US" sz="3600" baseline="30000" dirty="0">
              <a:solidFill>
                <a:srgbClr val="000000"/>
              </a:solidFill>
              <a:latin typeface="Segoe UI" panose="020B0502040204020203" pitchFamily="34" charset="0"/>
            </a:endParaRPr>
          </a:p>
          <a:p>
            <a:r>
              <a:rPr lang="en-US" sz="3600" baseline="30000" dirty="0">
                <a:solidFill>
                  <a:srgbClr val="000000"/>
                </a:solidFill>
                <a:latin typeface="Segoe UI" panose="020B0502040204020203" pitchFamily="34" charset="0"/>
              </a:rPr>
              <a:t>Today we’ve learned about different types of challenging behaviors.  We examined the importance of responding, preventing, and replacing these behaviors, and touched on some ways to collect data about challenging behaviors.</a:t>
            </a:r>
          </a:p>
          <a:p>
            <a:endParaRPr lang="en-US" dirty="0"/>
          </a:p>
          <a:p>
            <a:endParaRPr lang="en-US" dirty="0"/>
          </a:p>
          <a:p>
            <a:endParaRPr lang="en-US" dirty="0"/>
          </a:p>
          <a:p>
            <a:r>
              <a:rPr lang="en-US" dirty="0"/>
              <a:t>.</a:t>
            </a:r>
            <a:endParaRPr lang="en-US" dirty="0">
              <a:cs typeface="Calibri"/>
            </a:endParaRPr>
          </a:p>
          <a:p>
            <a:pPr defTabSz="1890564">
              <a:defRPr/>
            </a:pPr>
            <a:endParaRPr lang="en-US" dirty="0"/>
          </a:p>
          <a:p>
            <a:pPr eaLnBrk="1" hangingPunct="1"/>
            <a:endParaRPr lang="en-US" altLang="en-US" i="1" dirty="0"/>
          </a:p>
        </p:txBody>
      </p:sp>
    </p:spTree>
    <p:extLst>
      <p:ext uri="{BB962C8B-B14F-4D97-AF65-F5344CB8AC3E}">
        <p14:creationId xmlns:p14="http://schemas.microsoft.com/office/powerpoint/2010/main" val="8216628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baseline="30000" dirty="0">
                <a:solidFill>
                  <a:srgbClr val="000000"/>
                </a:solidFill>
                <a:latin typeface="Segoe UI" panose="020B0502040204020203" pitchFamily="34" charset="0"/>
              </a:rPr>
              <a:t>As we wrap up today, remember that all children exhibit some level of challenging behavior, and child care itself is full of challenging situations.  The majority of these situations and behaviors can be managed by strong Tier 1 supports throughout the day.  However, for those behaviors that are </a:t>
            </a:r>
          </a:p>
          <a:p>
            <a:endParaRPr lang="en-US" sz="3600" baseline="30000" dirty="0">
              <a:solidFill>
                <a:srgbClr val="000000"/>
              </a:solidFill>
              <a:latin typeface="Segoe UI" panose="020B0502040204020203" pitchFamily="34" charset="0"/>
            </a:endParaRPr>
          </a:p>
          <a:p>
            <a:endParaRPr lang="en-US" sz="3600" baseline="30000" dirty="0">
              <a:solidFill>
                <a:srgbClr val="000000"/>
              </a:solidFill>
              <a:latin typeface="Segoe UI" panose="020B0502040204020203" pitchFamily="34" charset="0"/>
            </a:endParaRPr>
          </a:p>
          <a:p>
            <a:r>
              <a:rPr lang="en-US" sz="3600" baseline="30000">
                <a:solidFill>
                  <a:srgbClr val="000000"/>
                </a:solidFill>
                <a:latin typeface="Segoe UI" panose="020B0502040204020203" pitchFamily="34" charset="0"/>
              </a:rPr>
              <a:t>more persistent intense, or happening more frequently than is developmentally appropriate, we want to learn more so we can support these children in their success and strengthen their social-emotional skills. </a:t>
            </a:r>
          </a:p>
        </p:txBody>
      </p:sp>
      <p:sp>
        <p:nvSpPr>
          <p:cNvPr id="4" name="Slide Number Placeholder 3"/>
          <p:cNvSpPr>
            <a:spLocks noGrp="1"/>
          </p:cNvSpPr>
          <p:nvPr>
            <p:ph type="sldNum" sz="quarter" idx="5"/>
          </p:nvPr>
        </p:nvSpPr>
        <p:spPr/>
        <p:txBody>
          <a:bodyPr/>
          <a:lstStyle/>
          <a:p>
            <a:fld id="{64682818-1F7D-264F-9CE9-2F9D85AD78DD}" type="slidenum">
              <a:rPr lang="en-US" smtClean="0"/>
              <a:t>43</a:t>
            </a:fld>
            <a:endParaRPr lang="en-US"/>
          </a:p>
        </p:txBody>
      </p:sp>
    </p:spTree>
    <p:extLst>
      <p:ext uri="{BB962C8B-B14F-4D97-AF65-F5344CB8AC3E}">
        <p14:creationId xmlns:p14="http://schemas.microsoft.com/office/powerpoint/2010/main" val="34489962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Calibri"/>
              </a:rPr>
              <a:t>As we wrap up today, remember that all children exhibit some level of challenging behavior, and child care itself is full of challenging situations.  The majority of these situations and behaviors can be managed by strong TIER 1 supports throughout the day.  However, for those behaviors that are more </a:t>
            </a:r>
            <a:r>
              <a:rPr lang="en-US" altLang="en-US" err="1">
                <a:cs typeface="Calibri"/>
              </a:rPr>
              <a:t>persistant</a:t>
            </a:r>
            <a:r>
              <a:rPr lang="en-US" altLang="en-US">
                <a:cs typeface="Calibri"/>
              </a:rPr>
              <a:t>, intense, or happening more frequently than is developmentally appropriate, we want to learn more so we can support these children in their success and strengthen their social emotional skills.</a:t>
            </a:r>
            <a:endParaRPr lang="en-US" altLang="en-US"/>
          </a:p>
        </p:txBody>
      </p:sp>
    </p:spTree>
    <p:extLst>
      <p:ext uri="{BB962C8B-B14F-4D97-AF65-F5344CB8AC3E}">
        <p14:creationId xmlns:p14="http://schemas.microsoft.com/office/powerpoint/2010/main" val="3063134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30000">
                <a:solidFill>
                  <a:srgbClr val="000000"/>
                </a:solidFill>
                <a:latin typeface="Segoe UI" panose="020B0502040204020203" pitchFamily="34" charset="0"/>
              </a:rPr>
              <a:t>With that in mind, what are some agreements we can make </a:t>
            </a:r>
          </a:p>
          <a:p>
            <a:r>
              <a:rPr lang="en-US" sz="2400" baseline="30000">
                <a:solidFill>
                  <a:srgbClr val="000000"/>
                </a:solidFill>
                <a:latin typeface="Segoe UI" panose="020B0502040204020203" pitchFamily="34" charset="0"/>
              </a:rPr>
              <a:t>about how our learning environment should look? You can use the agreements on the slide as a jumping point. </a:t>
            </a:r>
          </a:p>
          <a:p>
            <a:endParaRPr lang="en-US" altLang="en-US"/>
          </a:p>
          <a:p>
            <a:r>
              <a:rPr lang="en-US" altLang="en-US" b="0" i="1"/>
              <a:t>Pause for responses, then summarize agreements</a:t>
            </a:r>
          </a:p>
          <a:p>
            <a:endParaRPr lang="en-US"/>
          </a:p>
        </p:txBody>
      </p:sp>
      <p:sp>
        <p:nvSpPr>
          <p:cNvPr id="4" name="Slide Number Placeholder 3"/>
          <p:cNvSpPr>
            <a:spLocks noGrp="1"/>
          </p:cNvSpPr>
          <p:nvPr>
            <p:ph type="sldNum" sz="quarter" idx="10"/>
          </p:nvPr>
        </p:nvSpPr>
        <p:spPr/>
        <p:txBody>
          <a:bodyPr/>
          <a:lstStyle/>
          <a:p>
            <a:fld id="{64682818-1F7D-264F-9CE9-2F9D85AD78DD}" type="slidenum">
              <a:rPr lang="en-US" smtClean="0"/>
              <a:t>5</a:t>
            </a:fld>
            <a:endParaRPr lang="en-US"/>
          </a:p>
        </p:txBody>
      </p:sp>
    </p:spTree>
    <p:extLst>
      <p:ext uri="{BB962C8B-B14F-4D97-AF65-F5344CB8AC3E}">
        <p14:creationId xmlns:p14="http://schemas.microsoft.com/office/powerpoint/2010/main" val="2885258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Throughout infant and toddler development, new challenges emerge. Young children’s behavior is constantly changing – we expect this, and it is a sign of growth, development, and greater independence. But as children grow and develop, challenges arise as well. </a:t>
            </a:r>
            <a:endParaRPr lang="en-US"/>
          </a:p>
          <a:p>
            <a:r>
              <a:rPr lang="en-US" dirty="0"/>
              <a:t> </a:t>
            </a:r>
            <a:endParaRPr lang="en-US" dirty="0">
              <a:cs typeface="Calibri"/>
            </a:endParaRPr>
          </a:p>
          <a:p>
            <a:r>
              <a:rPr lang="en-US" dirty="0"/>
              <a:t>Sometimes these challenges might be due to a child acquiring a new skill. We see this when tantrums increase as independence develops and as children become more mobile. These challenges may also a</a:t>
            </a:r>
            <a:r>
              <a:rPr lang="en-US" baseline="0" dirty="0"/>
              <a:t>rise when </a:t>
            </a:r>
            <a:r>
              <a:rPr lang="en-US" dirty="0"/>
              <a:t>skills have not yet developed. F</a:t>
            </a:r>
            <a:r>
              <a:rPr lang="en-US" baseline="0" dirty="0"/>
              <a:t>or example, </a:t>
            </a:r>
            <a:r>
              <a:rPr lang="en-US" dirty="0"/>
              <a:t>a child may bite because she lacks the ability to use words to communicate and describe what she needs. </a:t>
            </a:r>
            <a:endParaRPr lang="en-US" dirty="0">
              <a:cs typeface="Calibri"/>
            </a:endParaRPr>
          </a:p>
          <a:p>
            <a:r>
              <a:rPr lang="en-US" dirty="0"/>
              <a:t> </a:t>
            </a:r>
            <a:endParaRPr lang="en-US" dirty="0">
              <a:cs typeface="Calibri"/>
            </a:endParaRPr>
          </a:p>
          <a:p>
            <a:r>
              <a:rPr lang="en-US" dirty="0"/>
              <a:t>Sometimes our expectations can lead us to view children’s behavior as unusually challenging, when in fact their behavior may be a behavior that is typical for children at their stage of development, and just a sign that development is progressing. For instance, even though tantrums can be challenging, they are a part of typical child development and would not necessarily be unexpected.  They may also signal that a child is ready for a new stage of development. As we think about challenging behavior for infants and toddlers, we will talk more about behaviors that are considered “typical” for infants and toddlers. We will also talk about how to identify and address those behaviors or situations that become more intense or more persistent over time and may interfere with interactions and learning. </a:t>
            </a:r>
            <a:endParaRPr lang="en-US" dirty="0">
              <a:cs typeface="Calibri"/>
            </a:endParaRPr>
          </a:p>
          <a:p>
            <a:r>
              <a:rPr lang="en-US" dirty="0"/>
              <a:t> </a:t>
            </a:r>
            <a:endParaRPr lang="en-US" dirty="0">
              <a:cs typeface="Calibri"/>
            </a:endParaRPr>
          </a:p>
          <a:p>
            <a:r>
              <a:rPr lang="en-US" dirty="0"/>
              <a:t>Our goal today will be talk about and share ideas for how you can identify and define challenging behavior.  We will work to understand why challenging behavior happens, as well as how to gather data, and implement strategies that will PREVENT challenging behavior, and BUILD social-emotional competence. </a:t>
            </a:r>
            <a:endParaRPr lang="en-US" dirty="0">
              <a:cs typeface="Calibri"/>
            </a:endParaRPr>
          </a:p>
          <a:p>
            <a:endParaRPr lang="en-US" dirty="0">
              <a:cs typeface="Calibri"/>
            </a:endParaRPr>
          </a:p>
        </p:txBody>
      </p:sp>
      <p:sp>
        <p:nvSpPr>
          <p:cNvPr id="4" name="Slide Number Placeholder 3"/>
          <p:cNvSpPr>
            <a:spLocks noGrp="1"/>
          </p:cNvSpPr>
          <p:nvPr>
            <p:ph type="sldNum" sz="quarter" idx="10"/>
          </p:nvPr>
        </p:nvSpPr>
        <p:spPr/>
        <p:txBody>
          <a:bodyPr/>
          <a:lstStyle/>
          <a:p>
            <a:fld id="{64682818-1F7D-264F-9CE9-2F9D85AD78DD}" type="slidenum">
              <a:rPr lang="en-US" smtClean="0"/>
              <a:t>6</a:t>
            </a:fld>
            <a:endParaRPr lang="en-US"/>
          </a:p>
        </p:txBody>
      </p:sp>
    </p:spTree>
    <p:extLst>
      <p:ext uri="{BB962C8B-B14F-4D97-AF65-F5344CB8AC3E}">
        <p14:creationId xmlns:p14="http://schemas.microsoft.com/office/powerpoint/2010/main" val="4285799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do a quick review of the Pyramid Model. The Pyramid Model for promoting social-emotional competence for infants and toddlers involves three tiers of supports to ensure that all children receive the individualized level of support they need – universal practices ensure that all children benefit from high quality environments, and nurturing and responsive relationships that are essential to healthy social-emotional development. Most children under your care will be successful with strong universal practices at the Tier 1 level. These practices include establishing high quality supportive environments and promoting warm and nurturing positive relationships throughout daily activities. These practices also include establishing behavioral expectations, and strategies for responding in challenging situations or when children are in distress. </a:t>
            </a:r>
            <a:endParaRPr lang="en-US"/>
          </a:p>
          <a:p>
            <a:r>
              <a:rPr lang="en-US" dirty="0"/>
              <a:t> </a:t>
            </a:r>
            <a:endParaRPr lang="en-US" dirty="0">
              <a:cs typeface="Calibri"/>
            </a:endParaRPr>
          </a:p>
          <a:p>
            <a:r>
              <a:rPr lang="en-US" dirty="0"/>
              <a:t>For most children, Tier 1 universal strategies are enough to manage typical challenging behaviors which often are short-lived or are situational for most children. In some cases, however, there may be instances where challenging behaviors are persistent or more intense. </a:t>
            </a:r>
            <a:endParaRPr lang="en-US" dirty="0">
              <a:cs typeface="Calibri"/>
            </a:endParaRPr>
          </a:p>
          <a:p>
            <a:r>
              <a:rPr lang="en-US" dirty="0"/>
              <a:t> </a:t>
            </a:r>
            <a:endParaRPr lang="en-US" dirty="0">
              <a:cs typeface="Calibri"/>
            </a:endParaRPr>
          </a:p>
          <a:p>
            <a:r>
              <a:rPr lang="en-US" dirty="0"/>
              <a:t>The Pyramid Model provides a framework for determining when additional support is needed, planning for implementation of those supports, and evaluating how those supports are working. While Tier 1 focuses on universal practices that promote social-emotional development in the classroom, Tier 2, involving Targeted Social Emotional Supports, focuses on systematically teaching social skills, improving social competencies, and preventing challenging behavior with specific children in the classroom. This level of support is represented by the pink tier. In infant and toddler settings, the practices that become part of Tier 2 targeted supports often involve practices that will be delivered more intentionally, in a targeted manner, across multiple routines in the day.  </a:t>
            </a:r>
          </a:p>
          <a:p>
            <a:endParaRPr lang="en-US" dirty="0">
              <a:cs typeface="Calibri" panose="020F0502020204030204"/>
            </a:endParaRPr>
          </a:p>
          <a:p>
            <a:r>
              <a:rPr lang="en-US" dirty="0"/>
              <a:t>For an even smaller number of children, those targeted supports may not be enough. Some children may need more individualized or intensive interventions. Tier 3 Individualized Intervention, represented in purple, refers to an individualized behavior support plan that might be developed when children have intense, persistent challenging behavior, or when a child is identified with a delay or disability. In these cases, some children may benefit from even more individualized supports or interventions in order to engage in the classroom activities and with teachers and peers. </a:t>
            </a:r>
          </a:p>
        </p:txBody>
      </p:sp>
      <p:sp>
        <p:nvSpPr>
          <p:cNvPr id="4" name="Slide Number Placeholder 3"/>
          <p:cNvSpPr>
            <a:spLocks noGrp="1"/>
          </p:cNvSpPr>
          <p:nvPr>
            <p:ph type="sldNum" sz="quarter" idx="10"/>
          </p:nvPr>
        </p:nvSpPr>
        <p:spPr/>
        <p:txBody>
          <a:bodyPr/>
          <a:lstStyle/>
          <a:p>
            <a:fld id="{64682818-1F7D-264F-9CE9-2F9D85AD78DD}" type="slidenum">
              <a:rPr lang="en-US" smtClean="0"/>
              <a:t>7</a:t>
            </a:fld>
            <a:endParaRPr lang="en-US"/>
          </a:p>
        </p:txBody>
      </p:sp>
    </p:spTree>
    <p:extLst>
      <p:ext uri="{BB962C8B-B14F-4D97-AF65-F5344CB8AC3E}">
        <p14:creationId xmlns:p14="http://schemas.microsoft.com/office/powerpoint/2010/main" val="145471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Let’s also refer back to our definition of social-emotional development. Our definition says that social-emotional development is the developing capacity of the child to:</a:t>
            </a:r>
          </a:p>
          <a:p>
            <a:r>
              <a:rPr lang="en-US" dirty="0"/>
              <a:t> </a:t>
            </a:r>
            <a:endParaRPr lang="en-US" dirty="0">
              <a:cs typeface="Calibri"/>
            </a:endParaRPr>
          </a:p>
          <a:p>
            <a:r>
              <a:rPr lang="en-US" dirty="0"/>
              <a:t>-form close and secure relationships; </a:t>
            </a:r>
          </a:p>
          <a:p>
            <a:r>
              <a:rPr lang="en-US" dirty="0"/>
              <a:t>-experience, regulate, and express emotions in socially and culturally appropriate ways; and </a:t>
            </a:r>
            <a:endParaRPr lang="en-US" dirty="0">
              <a:cs typeface="Calibri"/>
            </a:endParaRPr>
          </a:p>
          <a:p>
            <a:r>
              <a:rPr lang="en-US" dirty="0"/>
              <a:t>-explore the environment and learn; </a:t>
            </a:r>
            <a:endParaRPr lang="en-US" dirty="0">
              <a:cs typeface="Calibri"/>
            </a:endParaRPr>
          </a:p>
          <a:p>
            <a:r>
              <a:rPr lang="en-US" dirty="0"/>
              <a:t> </a:t>
            </a:r>
            <a:endParaRPr lang="en-US" dirty="0">
              <a:cs typeface="Calibri"/>
            </a:endParaRPr>
          </a:p>
          <a:p>
            <a:r>
              <a:rPr lang="en-US" dirty="0"/>
              <a:t>and that this all takes place in the context of family, community, and culture. </a:t>
            </a:r>
            <a:endParaRPr lang="en-US" dirty="0">
              <a:cs typeface="Calibri"/>
            </a:endParaRPr>
          </a:p>
          <a:p>
            <a:r>
              <a:rPr lang="en-US" dirty="0"/>
              <a:t> </a:t>
            </a:r>
            <a:endParaRPr lang="en-US" dirty="0">
              <a:cs typeface="Calibri"/>
            </a:endParaRPr>
          </a:p>
          <a:p>
            <a:r>
              <a:rPr lang="en-US" dirty="0"/>
              <a:t>Again, most children will develop these skills when their care settings provide multiple opportunities for social-emotional learning and growth and a solid foundation for these skills.  </a:t>
            </a:r>
            <a:endParaRPr lang="en-US" dirty="0">
              <a:cs typeface="Calibri"/>
            </a:endParaRPr>
          </a:p>
          <a:p>
            <a:r>
              <a:rPr lang="en-US" dirty="0"/>
              <a:t> </a:t>
            </a:r>
            <a:endParaRPr lang="en-US" dirty="0">
              <a:cs typeface="Calibri"/>
            </a:endParaRPr>
          </a:p>
          <a:p>
            <a:r>
              <a:rPr lang="en-US" dirty="0"/>
              <a:t>However, we know that many children will engage in difficult or challenging behaviors along the way. For the children exhibiting challenging behaviors that are getting in the way of their learning and engagement, we may need to take a closer look and address these behaviors more directly and intentionally. </a:t>
            </a:r>
            <a:endParaRPr lang="en-US" dirty="0">
              <a:cs typeface="Calibri"/>
            </a:endParaRPr>
          </a:p>
          <a:p>
            <a:r>
              <a:rPr lang="en-US" dirty="0"/>
              <a:t> </a:t>
            </a:r>
            <a:endParaRPr lang="en-US" dirty="0">
              <a:cs typeface="Calibri"/>
            </a:endParaRPr>
          </a:p>
          <a:p>
            <a:pPr lvl="0"/>
            <a:r>
              <a:rPr lang="en-US" dirty="0"/>
              <a:t>Let’s define what types of behaviors we would consider as challenging behaviors.</a:t>
            </a:r>
            <a:endParaRPr lang="en-US" dirty="0">
              <a:cs typeface="Calibri"/>
            </a:endParaRPr>
          </a:p>
          <a:p>
            <a:endParaRPr lang="en-US" dirty="0">
              <a:cs typeface="Calibri"/>
            </a:endParaRPr>
          </a:p>
        </p:txBody>
      </p:sp>
      <p:sp>
        <p:nvSpPr>
          <p:cNvPr id="4" name="Slide Number Placeholder 3"/>
          <p:cNvSpPr>
            <a:spLocks noGrp="1"/>
          </p:cNvSpPr>
          <p:nvPr>
            <p:ph type="sldNum" sz="quarter" idx="10"/>
          </p:nvPr>
        </p:nvSpPr>
        <p:spPr/>
        <p:txBody>
          <a:bodyPr/>
          <a:lstStyle/>
          <a:p>
            <a:fld id="{64682818-1F7D-264F-9CE9-2F9D85AD78DD}" type="slidenum">
              <a:rPr lang="en-US" smtClean="0"/>
              <a:t>8</a:t>
            </a:fld>
            <a:endParaRPr lang="en-US"/>
          </a:p>
        </p:txBody>
      </p:sp>
    </p:spTree>
    <p:extLst>
      <p:ext uri="{BB962C8B-B14F-4D97-AF65-F5344CB8AC3E}">
        <p14:creationId xmlns:p14="http://schemas.microsoft.com/office/powerpoint/2010/main" val="4213379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t>
            </a:r>
            <a:r>
              <a:rPr lang="en-US" b="0" dirty="0"/>
              <a:t>must first think about what behaviors are “typical” for infants and toddlers – that is, what behaviors we might expect to observe among infants and toddlers considering their development and growing independence.</a:t>
            </a:r>
            <a:endParaRPr lang="en-US" dirty="0"/>
          </a:p>
          <a:p>
            <a:r>
              <a:rPr lang="en-US" dirty="0"/>
              <a:t> </a:t>
            </a:r>
            <a:endParaRPr lang="en-US" dirty="0">
              <a:cs typeface="Calibri"/>
            </a:endParaRPr>
          </a:p>
          <a:p>
            <a:r>
              <a:rPr lang="en-US" dirty="0">
                <a:sym typeface="Arial"/>
              </a:rPr>
              <a:t>When we think about behaviors that could be described as challenging behaviors for infants and toddlers, we understand that sometimes behavior that is typical or developmentally appropriate for an infant or toddler can still be very challenging for caregivers. Most infants and toddlers engage in behaviors that are challenging for care providers at some point in time. The pace at which infants and toddlers develop often means that these behaviors can come and go or be situation- or caregiver-specific. We often talk about “phases” – think about teething, having sleep regressions, introducing new caregivers. Sometimes these situations can result in children having challenging behavior in response to natural changes. </a:t>
            </a:r>
            <a:endParaRPr lang="en-US">
              <a:sym typeface="Arial"/>
            </a:endParaRPr>
          </a:p>
          <a:p>
            <a:r>
              <a:rPr lang="en-US" dirty="0"/>
              <a:t> </a:t>
            </a:r>
            <a:endParaRPr lang="en-US" dirty="0">
              <a:cs typeface="Calibri"/>
            </a:endParaRPr>
          </a:p>
          <a:p>
            <a:r>
              <a:rPr lang="en-US" dirty="0">
                <a:sym typeface="Arial"/>
              </a:rPr>
              <a:t>What behaviors can you think of that are challenging, but, in some form, are fairly typical for infants?</a:t>
            </a:r>
            <a:r>
              <a:rPr lang="en-US" dirty="0"/>
              <a:t>  </a:t>
            </a:r>
            <a:endParaRPr lang="en-US" dirty="0">
              <a:cs typeface="Calibri"/>
            </a:endParaRPr>
          </a:p>
        </p:txBody>
      </p:sp>
      <p:sp>
        <p:nvSpPr>
          <p:cNvPr id="4" name="Slide Number Placeholder 3"/>
          <p:cNvSpPr>
            <a:spLocks noGrp="1"/>
          </p:cNvSpPr>
          <p:nvPr>
            <p:ph type="sldNum" sz="quarter" idx="10"/>
          </p:nvPr>
        </p:nvSpPr>
        <p:spPr/>
        <p:txBody>
          <a:bodyPr/>
          <a:lstStyle/>
          <a:p>
            <a:fld id="{64682818-1F7D-264F-9CE9-2F9D85AD78DD}" type="slidenum">
              <a:rPr lang="en-US" smtClean="0"/>
              <a:t>9</a:t>
            </a:fld>
            <a:endParaRPr lang="en-US"/>
          </a:p>
        </p:txBody>
      </p:sp>
    </p:spTree>
    <p:extLst>
      <p:ext uri="{BB962C8B-B14F-4D97-AF65-F5344CB8AC3E}">
        <p14:creationId xmlns:p14="http://schemas.microsoft.com/office/powerpoint/2010/main" val="1891496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1CAEE-4D7F-994B-9D7C-FEC72F897CB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EF00118-F950-6A46-BF8E-049D665B1A7D}"/>
              </a:ext>
            </a:extLst>
          </p:cNvPr>
          <p:cNvSpPr>
            <a:spLocks noGrp="1"/>
          </p:cNvSpPr>
          <p:nvPr>
            <p:ph type="subTitle" idx="1"/>
          </p:nvPr>
        </p:nvSpPr>
        <p:spPr>
          <a:xfrm>
            <a:off x="1524000" y="3602038"/>
            <a:ext cx="9144000" cy="1655762"/>
          </a:xfrm>
        </p:spPr>
        <p:txBody>
          <a:bodyPr>
            <a:normAutofit/>
          </a:bodyPr>
          <a:lstStyle>
            <a:lvl1pPr marL="0" indent="0" algn="ctr">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8BB8FB4-15D1-D849-A2C5-8DF54E48DB44}"/>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5" name="Footer Placeholder 4">
            <a:extLst>
              <a:ext uri="{FF2B5EF4-FFF2-40B4-BE49-F238E27FC236}">
                <a16:creationId xmlns:a16="http://schemas.microsoft.com/office/drawing/2014/main" id="{00C13F63-81AA-0B4F-AED2-18709C4203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84A123-436E-0A4A-B6BF-2287A5D823FA}"/>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2373321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3F862-75E5-0942-B0B3-61D17899AE0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AFF8B9B-D972-0A49-A779-5154CEBE544D}"/>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4" name="Footer Placeholder 3">
            <a:extLst>
              <a:ext uri="{FF2B5EF4-FFF2-40B4-BE49-F238E27FC236}">
                <a16:creationId xmlns:a16="http://schemas.microsoft.com/office/drawing/2014/main" id="{4E9085A5-A4D0-7C40-8F7F-489382E65F6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D1F820-F15D-0149-9361-05C41A61ACC1}"/>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35607020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7B3838D-033E-A14C-80E5-46FA16F7F497}"/>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3" name="Footer Placeholder 2">
            <a:extLst>
              <a:ext uri="{FF2B5EF4-FFF2-40B4-BE49-F238E27FC236}">
                <a16:creationId xmlns:a16="http://schemas.microsoft.com/office/drawing/2014/main" id="{2DE1FA3A-ABBF-8C41-B7D2-D4210750B67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BED6F6F-EC7B-F04F-B086-EE15857B31FD}"/>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36815577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AAD85-5A4B-154B-8B4A-C83C28AEECB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513F35D-DF47-1041-B260-BC98253952AB}"/>
              </a:ext>
            </a:extLst>
          </p:cNvPr>
          <p:cNvSpPr>
            <a:spLocks noGrp="1"/>
          </p:cNvSpPr>
          <p:nvPr>
            <p:ph idx="1"/>
          </p:nvPr>
        </p:nvSpPr>
        <p:spPr>
          <a:xfrm>
            <a:off x="5183188" y="987425"/>
            <a:ext cx="6172200" cy="520555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0A9D290-9D12-BB42-B5E0-37050E2242A2}"/>
              </a:ext>
            </a:extLst>
          </p:cNvPr>
          <p:cNvSpPr>
            <a:spLocks noGrp="1"/>
          </p:cNvSpPr>
          <p:nvPr>
            <p:ph type="body" sz="half" idx="2"/>
          </p:nvPr>
        </p:nvSpPr>
        <p:spPr>
          <a:xfrm>
            <a:off x="839788" y="2057400"/>
            <a:ext cx="3932237" cy="3811588"/>
          </a:xfrm>
          <a:solidFill>
            <a:srgbClr val="DCE176"/>
          </a:solidFill>
        </p:spPr>
        <p:txBody>
          <a:bodyPr>
            <a:normAutofit/>
          </a:bodyPr>
          <a:lstStyle>
            <a:lvl1pPr marL="0" indent="0">
              <a:buNone/>
              <a:defRPr sz="2400">
                <a:solidFill>
                  <a:schemeClr val="tx1">
                    <a:lumMod val="65000"/>
                    <a:lumOff val="3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8DB705B-ABAD-E54E-BB6D-EC729A2BCAB0}"/>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6" name="Footer Placeholder 5">
            <a:extLst>
              <a:ext uri="{FF2B5EF4-FFF2-40B4-BE49-F238E27FC236}">
                <a16:creationId xmlns:a16="http://schemas.microsoft.com/office/drawing/2014/main" id="{54E1942B-7854-3647-BFE7-DB0D4A256B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ACE175-037A-3147-A3F9-D9ADFD29FF98}"/>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1207129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E320B-FB9A-384F-906F-AFA183FE01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341C83-D614-B541-9EFB-CB208D68A596}"/>
              </a:ext>
            </a:extLst>
          </p:cNvPr>
          <p:cNvSpPr>
            <a:spLocks noGrp="1"/>
          </p:cNvSpPr>
          <p:nvPr>
            <p:ph type="pic" idx="1"/>
          </p:nvPr>
        </p:nvSpPr>
        <p:spPr>
          <a:xfrm>
            <a:off x="5183188" y="987425"/>
            <a:ext cx="6172200" cy="519170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57C8FFE7-E07A-FF4D-9DBC-D6403F27B7B3}"/>
              </a:ext>
            </a:extLst>
          </p:cNvPr>
          <p:cNvSpPr>
            <a:spLocks noGrp="1"/>
          </p:cNvSpPr>
          <p:nvPr>
            <p:ph type="body" sz="half" idx="2"/>
          </p:nvPr>
        </p:nvSpPr>
        <p:spPr>
          <a:xfrm>
            <a:off x="839788" y="2057400"/>
            <a:ext cx="3932237" cy="3811588"/>
          </a:xfrm>
          <a:solidFill>
            <a:srgbClr val="DCE176"/>
          </a:solidFill>
        </p:spPr>
        <p:txBody>
          <a:bodyPr>
            <a:normAutofit/>
          </a:bodyPr>
          <a:lstStyle>
            <a:lvl1pPr marL="0" indent="0">
              <a:buNone/>
              <a:defRPr sz="2400">
                <a:solidFill>
                  <a:schemeClr val="tx1">
                    <a:lumMod val="65000"/>
                    <a:lumOff val="3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826FF24-5042-BB45-95A8-1B430A655134}"/>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6" name="Footer Placeholder 5">
            <a:extLst>
              <a:ext uri="{FF2B5EF4-FFF2-40B4-BE49-F238E27FC236}">
                <a16:creationId xmlns:a16="http://schemas.microsoft.com/office/drawing/2014/main" id="{56DE1AC0-D91B-BC4B-B51A-E1A0387C54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991FF9-7330-4D4D-A63C-D9EE95B95EA2}"/>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30272848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5FDAC-7A9D-7146-AFCA-3195163EAA5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A837634-F8D4-0545-ABCB-5219BB2E757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2C5899-0764-EA4A-A33F-FAC5ED80A731}"/>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5" name="Footer Placeholder 4">
            <a:extLst>
              <a:ext uri="{FF2B5EF4-FFF2-40B4-BE49-F238E27FC236}">
                <a16:creationId xmlns:a16="http://schemas.microsoft.com/office/drawing/2014/main" id="{BD1B4092-A036-114A-809B-A2ED4C5981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CECFDC-0782-0E45-B5E2-A936349168CE}"/>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3782735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AA5A0DD-4733-1243-AA25-4209BBBA8F6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F390BD2-8391-CE4E-8876-59A51A4A448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21D4D8-B408-0C49-A7A7-23F8F96C59B3}"/>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5" name="Footer Placeholder 4">
            <a:extLst>
              <a:ext uri="{FF2B5EF4-FFF2-40B4-BE49-F238E27FC236}">
                <a16:creationId xmlns:a16="http://schemas.microsoft.com/office/drawing/2014/main" id="{8CB829A2-CB27-B34C-9788-9D18A05422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D5F9F8-FD40-F64A-BB16-0035F8D3F200}"/>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39688937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1CAEE-4D7F-994B-9D7C-FEC72F897CB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EF00118-F950-6A46-BF8E-049D665B1A7D}"/>
              </a:ext>
            </a:extLst>
          </p:cNvPr>
          <p:cNvSpPr>
            <a:spLocks noGrp="1"/>
          </p:cNvSpPr>
          <p:nvPr>
            <p:ph type="subTitle" idx="1"/>
          </p:nvPr>
        </p:nvSpPr>
        <p:spPr>
          <a:xfrm>
            <a:off x="1524000" y="3602038"/>
            <a:ext cx="9144000" cy="1655762"/>
          </a:xfrm>
        </p:spPr>
        <p:txBody>
          <a:bodyPr>
            <a:normAutofit/>
          </a:bodyPr>
          <a:lstStyle>
            <a:lvl1pPr marL="0" indent="0" algn="ctr">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8BB8FB4-15D1-D849-A2C5-8DF54E48DB44}"/>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5" name="Footer Placeholder 4">
            <a:extLst>
              <a:ext uri="{FF2B5EF4-FFF2-40B4-BE49-F238E27FC236}">
                <a16:creationId xmlns:a16="http://schemas.microsoft.com/office/drawing/2014/main" id="{00C13F63-81AA-0B4F-AED2-18709C4203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84A123-436E-0A4A-B6BF-2287A5D823FA}"/>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2075180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088E63-64BE-9946-8E37-A78C9435A65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907302DF-CCAB-DB45-83E4-A47BC15B8B8E}"/>
              </a:ext>
            </a:extLst>
          </p:cNvPr>
          <p:cNvSpPr>
            <a:spLocks noGrp="1"/>
          </p:cNvSpPr>
          <p:nvPr>
            <p:ph type="title"/>
          </p:nvPr>
        </p:nvSpPr>
        <p:spPr/>
        <p:txBody>
          <a:bodyPr/>
          <a:lstStyle/>
          <a:p>
            <a:r>
              <a:rPr lang="en-US"/>
              <a:t>Click to edit Master title style</a:t>
            </a:r>
          </a:p>
        </p:txBody>
      </p:sp>
      <p:sp>
        <p:nvSpPr>
          <p:cNvPr id="4" name="Date Placeholder 3">
            <a:extLst>
              <a:ext uri="{FF2B5EF4-FFF2-40B4-BE49-F238E27FC236}">
                <a16:creationId xmlns:a16="http://schemas.microsoft.com/office/drawing/2014/main" id="{45F9D4DF-04D9-0C46-A8F9-7EA3804F51ED}"/>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5" name="Footer Placeholder 4">
            <a:extLst>
              <a:ext uri="{FF2B5EF4-FFF2-40B4-BE49-F238E27FC236}">
                <a16:creationId xmlns:a16="http://schemas.microsoft.com/office/drawing/2014/main" id="{362B8DA7-0804-B94F-A99F-9028BD3556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6060DB-5400-B74E-87F4-E914FCCF48BE}"/>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20752137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4A09E-91D9-1048-92D8-68ECD54B4B4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456A59E-52D5-AB4B-883C-4F60E4086158}"/>
              </a:ext>
            </a:extLst>
          </p:cNvPr>
          <p:cNvSpPr>
            <a:spLocks noGrp="1"/>
          </p:cNvSpPr>
          <p:nvPr>
            <p:ph type="body" idx="1"/>
          </p:nvPr>
        </p:nvSpPr>
        <p:spPr>
          <a:xfrm>
            <a:off x="831850" y="4589463"/>
            <a:ext cx="10515600" cy="1603519"/>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A5A2B58-85C5-2745-9D60-C8BE60D14C4F}"/>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5" name="Footer Placeholder 4">
            <a:extLst>
              <a:ext uri="{FF2B5EF4-FFF2-40B4-BE49-F238E27FC236}">
                <a16:creationId xmlns:a16="http://schemas.microsoft.com/office/drawing/2014/main" id="{67DC8EBB-4E71-4A48-856A-80A28B6670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8BFDA3-6C60-D942-B4D7-AE29233DE56A}"/>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20705710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C94E3-6BBD-2C42-8814-4B87000F51C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28AD1E-6001-2B4B-962A-C141A4FD0A3F}"/>
              </a:ext>
            </a:extLst>
          </p:cNvPr>
          <p:cNvSpPr>
            <a:spLocks noGrp="1"/>
          </p:cNvSpPr>
          <p:nvPr>
            <p:ph sz="half" idx="1"/>
          </p:nvPr>
        </p:nvSpPr>
        <p:spPr>
          <a:xfrm>
            <a:off x="838200" y="1825625"/>
            <a:ext cx="5181600" cy="4351338"/>
          </a:xfrm>
          <a:solidFill>
            <a:srgbClr val="00A7AA"/>
          </a:solid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27C9784-6691-2A4B-9855-975A6AA3CA38}"/>
              </a:ext>
            </a:extLst>
          </p:cNvPr>
          <p:cNvSpPr>
            <a:spLocks noGrp="1"/>
          </p:cNvSpPr>
          <p:nvPr>
            <p:ph sz="half" idx="2"/>
          </p:nvPr>
        </p:nvSpPr>
        <p:spPr>
          <a:xfrm>
            <a:off x="6172200" y="1825625"/>
            <a:ext cx="5181600" cy="4351338"/>
          </a:xfrm>
          <a:solidFill>
            <a:srgbClr val="DCE176"/>
          </a:solidFill>
        </p:spPr>
        <p:txBody>
          <a:bodyPr/>
          <a:lstStyle>
            <a:lvl1pP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F6C8C1C-83F4-D64E-B393-B3AB3924FA60}"/>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6" name="Footer Placeholder 5">
            <a:extLst>
              <a:ext uri="{FF2B5EF4-FFF2-40B4-BE49-F238E27FC236}">
                <a16:creationId xmlns:a16="http://schemas.microsoft.com/office/drawing/2014/main" id="{DBD108D5-62FE-474D-845E-417D9D2D8D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83BFDF-A327-8D44-955D-05C59BD28C77}"/>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16473435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088E63-64BE-9946-8E37-A78C9435A65B}"/>
              </a:ext>
            </a:extLst>
          </p:cNvPr>
          <p:cNvSpPr>
            <a:spLocks noGrp="1"/>
          </p:cNvSpPr>
          <p:nvPr>
            <p:ph idx="1"/>
          </p:nvPr>
        </p:nvSpPr>
        <p:spPr>
          <a:ln>
            <a:solidFill>
              <a:schemeClr val="bg1"/>
            </a:solidFill>
          </a:ln>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907302DF-CCAB-DB45-83E4-A47BC15B8B8E}"/>
              </a:ext>
            </a:extLst>
          </p:cNvPr>
          <p:cNvSpPr>
            <a:spLocks noGrp="1"/>
          </p:cNvSpPr>
          <p:nvPr>
            <p:ph type="title"/>
          </p:nvPr>
        </p:nvSpPr>
        <p:spPr/>
        <p:txBody>
          <a:bodyPr/>
          <a:lstStyle/>
          <a:p>
            <a:r>
              <a:rPr lang="en-US"/>
              <a:t>Click to edit Master title style</a:t>
            </a:r>
          </a:p>
        </p:txBody>
      </p:sp>
      <p:sp>
        <p:nvSpPr>
          <p:cNvPr id="4" name="Date Placeholder 3">
            <a:extLst>
              <a:ext uri="{FF2B5EF4-FFF2-40B4-BE49-F238E27FC236}">
                <a16:creationId xmlns:a16="http://schemas.microsoft.com/office/drawing/2014/main" id="{45F9D4DF-04D9-0C46-A8F9-7EA3804F51ED}"/>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5" name="Footer Placeholder 4">
            <a:extLst>
              <a:ext uri="{FF2B5EF4-FFF2-40B4-BE49-F238E27FC236}">
                <a16:creationId xmlns:a16="http://schemas.microsoft.com/office/drawing/2014/main" id="{362B8DA7-0804-B94F-A99F-9028BD3556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6060DB-5400-B74E-87F4-E914FCCF48BE}"/>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41396956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838200" y="1681163"/>
            <a:ext cx="5157787" cy="823912"/>
          </a:xfrm>
          <a:ln>
            <a:solidFill>
              <a:schemeClr val="bg1"/>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FFE941A-E349-7A44-ABC4-07D2F2745E67}"/>
              </a:ext>
            </a:extLst>
          </p:cNvPr>
          <p:cNvSpPr>
            <a:spLocks noGrp="1"/>
          </p:cNvSpPr>
          <p:nvPr>
            <p:ph sz="half" idx="2"/>
          </p:nvPr>
        </p:nvSpPr>
        <p:spPr>
          <a:xfrm>
            <a:off x="838200" y="2505075"/>
            <a:ext cx="5157787" cy="3684588"/>
          </a:xfrm>
          <a:ln>
            <a:solidFill>
              <a:schemeClr val="bg1"/>
            </a:solidFill>
          </a:ln>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6172200" y="1681163"/>
            <a:ext cx="5183188" cy="823912"/>
          </a:xfrm>
          <a:solidFill>
            <a:srgbClr val="DCE176"/>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5FB441A-59AD-CA4F-8800-D96C636903FD}"/>
              </a:ext>
            </a:extLst>
          </p:cNvPr>
          <p:cNvSpPr>
            <a:spLocks noGrp="1"/>
          </p:cNvSpPr>
          <p:nvPr>
            <p:ph sz="quarter" idx="4"/>
          </p:nvPr>
        </p:nvSpPr>
        <p:spPr>
          <a:xfrm>
            <a:off x="6172200" y="2505075"/>
            <a:ext cx="5183188" cy="3684588"/>
          </a:xfrm>
          <a:solidFill>
            <a:srgbClr val="DCE176"/>
          </a:solidFill>
          <a:ln>
            <a:solidFill>
              <a:schemeClr val="bg1"/>
            </a:solidFill>
          </a:ln>
        </p:spPr>
        <p:txBody>
          <a:bodyPr/>
          <a:lstStyle>
            <a:lvl1pP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EE71C39-3A44-9543-9F1A-A1699E29B589}"/>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8" name="Footer Placeholder 7">
            <a:extLst>
              <a:ext uri="{FF2B5EF4-FFF2-40B4-BE49-F238E27FC236}">
                <a16:creationId xmlns:a16="http://schemas.microsoft.com/office/drawing/2014/main" id="{4DDC2532-B357-FE4D-8417-EC2D1E6D9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7118231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4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838200" y="1691102"/>
            <a:ext cx="3475383" cy="823912"/>
          </a:xfrm>
          <a:ln>
            <a:solidFill>
              <a:schemeClr val="bg1"/>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FFE941A-E349-7A44-ABC4-07D2F2745E67}"/>
              </a:ext>
            </a:extLst>
          </p:cNvPr>
          <p:cNvSpPr>
            <a:spLocks noGrp="1"/>
          </p:cNvSpPr>
          <p:nvPr>
            <p:ph sz="half" idx="2"/>
          </p:nvPr>
        </p:nvSpPr>
        <p:spPr>
          <a:xfrm>
            <a:off x="838200" y="2515014"/>
            <a:ext cx="3475383" cy="3684588"/>
          </a:xfrm>
          <a:ln>
            <a:solidFill>
              <a:schemeClr val="bg1"/>
            </a:solidFill>
          </a:ln>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4359103" y="1691102"/>
            <a:ext cx="3475383" cy="823912"/>
          </a:xfrm>
          <a:solidFill>
            <a:srgbClr val="DCE176"/>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5FB441A-59AD-CA4F-8800-D96C636903FD}"/>
              </a:ext>
            </a:extLst>
          </p:cNvPr>
          <p:cNvSpPr>
            <a:spLocks noGrp="1"/>
          </p:cNvSpPr>
          <p:nvPr>
            <p:ph sz="quarter" idx="4"/>
          </p:nvPr>
        </p:nvSpPr>
        <p:spPr>
          <a:xfrm>
            <a:off x="4359103" y="2515014"/>
            <a:ext cx="3475383" cy="3684588"/>
          </a:xfrm>
          <a:solidFill>
            <a:srgbClr val="DCE176"/>
          </a:solidFill>
          <a:ln>
            <a:solidFill>
              <a:schemeClr val="bg1"/>
            </a:solidFill>
          </a:ln>
        </p:spPr>
        <p:txBody>
          <a:bodyPr/>
          <a:lstStyle>
            <a:lvl1pPr marL="0" indent="0">
              <a:buNone/>
              <a:defRPr>
                <a:solidFill>
                  <a:schemeClr val="tx1">
                    <a:lumMod val="65000"/>
                    <a:lumOff val="35000"/>
                  </a:schemeClr>
                </a:solidFill>
              </a:defRPr>
            </a:lvl1pPr>
            <a:lvl2pPr marL="457200" indent="0">
              <a:buNone/>
              <a:defRPr>
                <a:solidFill>
                  <a:schemeClr val="tx1">
                    <a:lumMod val="65000"/>
                    <a:lumOff val="35000"/>
                  </a:schemeClr>
                </a:solidFill>
              </a:defRPr>
            </a:lvl2pPr>
            <a:lvl3pPr marL="914400" indent="0">
              <a:buNone/>
              <a:defRPr>
                <a:solidFill>
                  <a:schemeClr val="tx1">
                    <a:lumMod val="65000"/>
                    <a:lumOff val="35000"/>
                  </a:schemeClr>
                </a:solidFill>
              </a:defRPr>
            </a:lvl3pPr>
            <a:lvl4pPr marL="1371600" indent="0">
              <a:buNone/>
              <a:defRPr>
                <a:solidFill>
                  <a:schemeClr val="tx1">
                    <a:lumMod val="65000"/>
                    <a:lumOff val="35000"/>
                  </a:schemeClr>
                </a:solidFill>
              </a:defRPr>
            </a:lvl4pPr>
            <a:lvl5pPr marL="1828800" indent="0">
              <a:buNone/>
              <a:defRPr>
                <a:solidFill>
                  <a:schemeClr val="tx1">
                    <a:lumMod val="65000"/>
                    <a:lumOff val="3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EE71C39-3A44-9543-9F1A-A1699E29B589}"/>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8" name="Footer Placeholder 7">
            <a:extLst>
              <a:ext uri="{FF2B5EF4-FFF2-40B4-BE49-F238E27FC236}">
                <a16:creationId xmlns:a16="http://schemas.microsoft.com/office/drawing/2014/main" id="{4DDC2532-B357-FE4D-8417-EC2D1E6D9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fld id="{C4F3F69A-06C0-DE48-8ADA-8AE5FC72AE31}" type="slidenum">
              <a:rPr lang="en-US" smtClean="0"/>
              <a:t>‹#›</a:t>
            </a:fld>
            <a:endParaRPr lang="en-US"/>
          </a:p>
        </p:txBody>
      </p:sp>
      <p:sp>
        <p:nvSpPr>
          <p:cNvPr id="10" name="Text Placeholder 4">
            <a:extLst>
              <a:ext uri="{FF2B5EF4-FFF2-40B4-BE49-F238E27FC236}">
                <a16:creationId xmlns:a16="http://schemas.microsoft.com/office/drawing/2014/main" id="{140866DD-F2CB-814B-9C60-70C1FA33E82C}"/>
              </a:ext>
            </a:extLst>
          </p:cNvPr>
          <p:cNvSpPr>
            <a:spLocks noGrp="1"/>
          </p:cNvSpPr>
          <p:nvPr>
            <p:ph type="body" sz="quarter" idx="13"/>
          </p:nvPr>
        </p:nvSpPr>
        <p:spPr>
          <a:xfrm>
            <a:off x="7880005" y="1690688"/>
            <a:ext cx="3473795" cy="823912"/>
          </a:xfrm>
          <a:solidFill>
            <a:srgbClr val="ABCC3C"/>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Content Placeholder 5">
            <a:extLst>
              <a:ext uri="{FF2B5EF4-FFF2-40B4-BE49-F238E27FC236}">
                <a16:creationId xmlns:a16="http://schemas.microsoft.com/office/drawing/2014/main" id="{95FB441A-59AD-CA4F-8800-D96C636903FD}"/>
              </a:ext>
            </a:extLst>
          </p:cNvPr>
          <p:cNvSpPr>
            <a:spLocks noGrp="1"/>
          </p:cNvSpPr>
          <p:nvPr>
            <p:ph sz="quarter" idx="14"/>
          </p:nvPr>
        </p:nvSpPr>
        <p:spPr>
          <a:xfrm>
            <a:off x="7880005" y="2514600"/>
            <a:ext cx="3473795" cy="3684588"/>
          </a:xfrm>
          <a:solidFill>
            <a:srgbClr val="ABCC3C"/>
          </a:solidFill>
          <a:ln>
            <a:solidFill>
              <a:schemeClr val="bg1"/>
            </a:solidFill>
          </a:ln>
        </p:spPr>
        <p:txBody>
          <a:bodyPr/>
          <a:lstStyle>
            <a:lvl1pPr marL="0" indent="0">
              <a:buNone/>
              <a:defRPr>
                <a:solidFill>
                  <a:schemeClr val="tx1">
                    <a:lumMod val="65000"/>
                    <a:lumOff val="35000"/>
                  </a:schemeClr>
                </a:solidFill>
              </a:defRPr>
            </a:lvl1pPr>
            <a:lvl2pPr marL="457200" indent="0">
              <a:buNone/>
              <a:defRPr>
                <a:solidFill>
                  <a:schemeClr val="tx1">
                    <a:lumMod val="65000"/>
                    <a:lumOff val="35000"/>
                  </a:schemeClr>
                </a:solidFill>
              </a:defRPr>
            </a:lvl2pPr>
            <a:lvl3pPr marL="914400" indent="0">
              <a:buNone/>
              <a:defRPr>
                <a:solidFill>
                  <a:schemeClr val="tx1">
                    <a:lumMod val="65000"/>
                    <a:lumOff val="35000"/>
                  </a:schemeClr>
                </a:solidFill>
              </a:defRPr>
            </a:lvl3pPr>
            <a:lvl4pPr marL="1371600" indent="0">
              <a:buNone/>
              <a:defRPr>
                <a:solidFill>
                  <a:schemeClr val="tx1">
                    <a:lumMod val="65000"/>
                    <a:lumOff val="35000"/>
                  </a:schemeClr>
                </a:solidFill>
              </a:defRPr>
            </a:lvl4pPr>
            <a:lvl5pPr marL="1828800" indent="0">
              <a:buNone/>
              <a:defRPr>
                <a:solidFill>
                  <a:schemeClr val="tx1">
                    <a:lumMod val="65000"/>
                    <a:lumOff val="3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055388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839788" y="1881468"/>
            <a:ext cx="5252899" cy="2139950"/>
          </a:xfrm>
          <a:ln>
            <a:solidFill>
              <a:schemeClr val="bg1"/>
            </a:solidFill>
          </a:ln>
        </p:spPr>
        <p:txBody>
          <a:bodyPr lIns="91440" tIns="91440" bIns="9144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6092687" y="1881468"/>
            <a:ext cx="5262701" cy="2139950"/>
          </a:xfrm>
          <a:solidFill>
            <a:srgbClr val="DCE176"/>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a:extLst>
              <a:ext uri="{FF2B5EF4-FFF2-40B4-BE49-F238E27FC236}">
                <a16:creationId xmlns:a16="http://schemas.microsoft.com/office/drawing/2014/main" id="{2EE71C39-3A44-9543-9F1A-A1699E29B589}"/>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8" name="Footer Placeholder 7">
            <a:extLst>
              <a:ext uri="{FF2B5EF4-FFF2-40B4-BE49-F238E27FC236}">
                <a16:creationId xmlns:a16="http://schemas.microsoft.com/office/drawing/2014/main" id="{4DDC2532-B357-FE4D-8417-EC2D1E6D9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fld id="{C4F3F69A-06C0-DE48-8ADA-8AE5FC72AE31}" type="slidenum">
              <a:rPr lang="en-US" smtClean="0"/>
              <a:t>‹#›</a:t>
            </a:fld>
            <a:endParaRPr lang="en-US"/>
          </a:p>
        </p:txBody>
      </p:sp>
      <p:sp>
        <p:nvSpPr>
          <p:cNvPr id="10" name="Text Placeholder 2">
            <a:extLst>
              <a:ext uri="{FF2B5EF4-FFF2-40B4-BE49-F238E27FC236}">
                <a16:creationId xmlns:a16="http://schemas.microsoft.com/office/drawing/2014/main" id="{102EEDF6-7989-CC41-97E2-4721F6956CBE}"/>
              </a:ext>
            </a:extLst>
          </p:cNvPr>
          <p:cNvSpPr>
            <a:spLocks noGrp="1"/>
          </p:cNvSpPr>
          <p:nvPr>
            <p:ph type="body" idx="13"/>
          </p:nvPr>
        </p:nvSpPr>
        <p:spPr>
          <a:xfrm>
            <a:off x="838200" y="4021418"/>
            <a:ext cx="5254487" cy="2139950"/>
          </a:xfrm>
          <a:solidFill>
            <a:srgbClr val="ABCC3C"/>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Text Placeholder 4">
            <a:extLst>
              <a:ext uri="{FF2B5EF4-FFF2-40B4-BE49-F238E27FC236}">
                <a16:creationId xmlns:a16="http://schemas.microsoft.com/office/drawing/2014/main" id="{140866DD-F2CB-814B-9C60-70C1FA33E82C}"/>
              </a:ext>
            </a:extLst>
          </p:cNvPr>
          <p:cNvSpPr>
            <a:spLocks noGrp="1"/>
          </p:cNvSpPr>
          <p:nvPr>
            <p:ph type="body" sz="quarter" idx="14"/>
          </p:nvPr>
        </p:nvSpPr>
        <p:spPr>
          <a:xfrm>
            <a:off x="6092687" y="4021418"/>
            <a:ext cx="5262701" cy="2139950"/>
          </a:xfrm>
          <a:solidFill>
            <a:srgbClr val="8C007C"/>
          </a:solidFill>
          <a:ln>
            <a:solidFill>
              <a:schemeClr val="bg1"/>
            </a:solidFill>
          </a:ln>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21183243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3446428" y="1881468"/>
            <a:ext cx="2636320" cy="4279900"/>
          </a:xfrm>
          <a:ln>
            <a:solidFill>
              <a:schemeClr val="bg1"/>
            </a:solidFill>
          </a:ln>
        </p:spPr>
        <p:txBody>
          <a:bodyPr lIns="91440" tIns="91440" bIns="91440" anchor="t" anchorCtr="0"/>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6082748" y="1881468"/>
            <a:ext cx="2636320" cy="4279900"/>
          </a:xfrm>
          <a:solidFill>
            <a:srgbClr val="DCE176"/>
          </a:solidFill>
          <a:ln>
            <a:solidFill>
              <a:schemeClr val="bg1"/>
            </a:solidFill>
          </a:ln>
        </p:spPr>
        <p:txBody>
          <a:bodyPr anchor="t" anchorCtr="0"/>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a:extLst>
              <a:ext uri="{FF2B5EF4-FFF2-40B4-BE49-F238E27FC236}">
                <a16:creationId xmlns:a16="http://schemas.microsoft.com/office/drawing/2014/main" id="{2EE71C39-3A44-9543-9F1A-A1699E29B589}"/>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8" name="Footer Placeholder 7">
            <a:extLst>
              <a:ext uri="{FF2B5EF4-FFF2-40B4-BE49-F238E27FC236}">
                <a16:creationId xmlns:a16="http://schemas.microsoft.com/office/drawing/2014/main" id="{4DDC2532-B357-FE4D-8417-EC2D1E6D9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fld id="{C4F3F69A-06C0-DE48-8ADA-8AE5FC72AE31}" type="slidenum">
              <a:rPr lang="en-US" smtClean="0"/>
              <a:t>‹#›</a:t>
            </a:fld>
            <a:endParaRPr lang="en-US"/>
          </a:p>
        </p:txBody>
      </p:sp>
      <p:sp>
        <p:nvSpPr>
          <p:cNvPr id="10" name="Text Placeholder 2">
            <a:extLst>
              <a:ext uri="{FF2B5EF4-FFF2-40B4-BE49-F238E27FC236}">
                <a16:creationId xmlns:a16="http://schemas.microsoft.com/office/drawing/2014/main" id="{102EEDF6-7989-CC41-97E2-4721F6956CBE}"/>
              </a:ext>
            </a:extLst>
          </p:cNvPr>
          <p:cNvSpPr>
            <a:spLocks noGrp="1"/>
          </p:cNvSpPr>
          <p:nvPr>
            <p:ph type="body" idx="13"/>
          </p:nvPr>
        </p:nvSpPr>
        <p:spPr>
          <a:xfrm>
            <a:off x="838200" y="1881468"/>
            <a:ext cx="2608228" cy="4279900"/>
          </a:xfrm>
          <a:solidFill>
            <a:srgbClr val="ABCC3C"/>
          </a:solidFill>
          <a:ln>
            <a:solidFill>
              <a:schemeClr val="bg1"/>
            </a:solidFill>
          </a:ln>
        </p:spPr>
        <p:txBody>
          <a:bodyPr anchor="t" anchorCtr="0"/>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Text Placeholder 4">
            <a:extLst>
              <a:ext uri="{FF2B5EF4-FFF2-40B4-BE49-F238E27FC236}">
                <a16:creationId xmlns:a16="http://schemas.microsoft.com/office/drawing/2014/main" id="{140866DD-F2CB-814B-9C60-70C1FA33E82C}"/>
              </a:ext>
            </a:extLst>
          </p:cNvPr>
          <p:cNvSpPr>
            <a:spLocks noGrp="1"/>
          </p:cNvSpPr>
          <p:nvPr>
            <p:ph type="body" sz="quarter" idx="14"/>
          </p:nvPr>
        </p:nvSpPr>
        <p:spPr>
          <a:xfrm>
            <a:off x="8719068" y="1881468"/>
            <a:ext cx="2636320" cy="4279900"/>
          </a:xfrm>
          <a:solidFill>
            <a:srgbClr val="8C007C"/>
          </a:solidFill>
          <a:ln>
            <a:solidFill>
              <a:schemeClr val="bg1"/>
            </a:solidFill>
          </a:ln>
        </p:spPr>
        <p:txBody>
          <a:bodyPr anchor="t" anchorCtr="0"/>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15735587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841376" y="4763589"/>
            <a:ext cx="10514012" cy="1405723"/>
          </a:xfrm>
          <a:ln>
            <a:solidFill>
              <a:schemeClr val="bg1"/>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833436" y="1811088"/>
            <a:ext cx="10517188" cy="1405723"/>
          </a:xfrm>
          <a:solidFill>
            <a:srgbClr val="DCE176"/>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a:extLst>
              <a:ext uri="{FF2B5EF4-FFF2-40B4-BE49-F238E27FC236}">
                <a16:creationId xmlns:a16="http://schemas.microsoft.com/office/drawing/2014/main" id="{2EE71C39-3A44-9543-9F1A-A1699E29B589}"/>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8" name="Footer Placeholder 7">
            <a:extLst>
              <a:ext uri="{FF2B5EF4-FFF2-40B4-BE49-F238E27FC236}">
                <a16:creationId xmlns:a16="http://schemas.microsoft.com/office/drawing/2014/main" id="{4DDC2532-B357-FE4D-8417-EC2D1E6D9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fld id="{C4F3F69A-06C0-DE48-8ADA-8AE5FC72AE31}" type="slidenum">
              <a:rPr lang="en-US" smtClean="0"/>
              <a:t>‹#›</a:t>
            </a:fld>
            <a:endParaRPr lang="en-US"/>
          </a:p>
        </p:txBody>
      </p:sp>
      <p:sp>
        <p:nvSpPr>
          <p:cNvPr id="10" name="Text Placeholder 2">
            <a:extLst>
              <a:ext uri="{FF2B5EF4-FFF2-40B4-BE49-F238E27FC236}">
                <a16:creationId xmlns:a16="http://schemas.microsoft.com/office/drawing/2014/main" id="{102EEDF6-7989-CC41-97E2-4721F6956CBE}"/>
              </a:ext>
            </a:extLst>
          </p:cNvPr>
          <p:cNvSpPr>
            <a:spLocks noGrp="1"/>
          </p:cNvSpPr>
          <p:nvPr>
            <p:ph type="body" idx="13"/>
          </p:nvPr>
        </p:nvSpPr>
        <p:spPr>
          <a:xfrm>
            <a:off x="842964" y="3265616"/>
            <a:ext cx="10512424" cy="1449169"/>
          </a:xfrm>
          <a:solidFill>
            <a:srgbClr val="ABCC3C"/>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36041933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3F862-75E5-0942-B0B3-61D17899AE0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AFF8B9B-D972-0A49-A779-5154CEBE544D}"/>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4" name="Footer Placeholder 3">
            <a:extLst>
              <a:ext uri="{FF2B5EF4-FFF2-40B4-BE49-F238E27FC236}">
                <a16:creationId xmlns:a16="http://schemas.microsoft.com/office/drawing/2014/main" id="{4E9085A5-A4D0-7C40-8F7F-489382E65F6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D1F820-F15D-0149-9361-05C41A61ACC1}"/>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37444791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7B3838D-033E-A14C-80E5-46FA16F7F497}"/>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3" name="Footer Placeholder 2">
            <a:extLst>
              <a:ext uri="{FF2B5EF4-FFF2-40B4-BE49-F238E27FC236}">
                <a16:creationId xmlns:a16="http://schemas.microsoft.com/office/drawing/2014/main" id="{2DE1FA3A-ABBF-8C41-B7D2-D4210750B67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BED6F6F-EC7B-F04F-B086-EE15857B31FD}"/>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13029671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AAD85-5A4B-154B-8B4A-C83C28AEECB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513F35D-DF47-1041-B260-BC98253952AB}"/>
              </a:ext>
            </a:extLst>
          </p:cNvPr>
          <p:cNvSpPr>
            <a:spLocks noGrp="1"/>
          </p:cNvSpPr>
          <p:nvPr>
            <p:ph idx="1"/>
          </p:nvPr>
        </p:nvSpPr>
        <p:spPr>
          <a:xfrm>
            <a:off x="5183188" y="987425"/>
            <a:ext cx="6172200" cy="520555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0A9D290-9D12-BB42-B5E0-37050E2242A2}"/>
              </a:ext>
            </a:extLst>
          </p:cNvPr>
          <p:cNvSpPr>
            <a:spLocks noGrp="1"/>
          </p:cNvSpPr>
          <p:nvPr>
            <p:ph type="body" sz="half" idx="2"/>
          </p:nvPr>
        </p:nvSpPr>
        <p:spPr>
          <a:xfrm>
            <a:off x="839788" y="2057400"/>
            <a:ext cx="3932237" cy="3811588"/>
          </a:xfrm>
          <a:solidFill>
            <a:srgbClr val="DCE176"/>
          </a:solidFill>
        </p:spPr>
        <p:txBody>
          <a:bodyPr>
            <a:normAutofit/>
          </a:bodyPr>
          <a:lstStyle>
            <a:lvl1pPr marL="0" indent="0">
              <a:buNone/>
              <a:defRPr sz="2400">
                <a:solidFill>
                  <a:schemeClr val="tx1">
                    <a:lumMod val="65000"/>
                    <a:lumOff val="3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8DB705B-ABAD-E54E-BB6D-EC729A2BCAB0}"/>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6" name="Footer Placeholder 5">
            <a:extLst>
              <a:ext uri="{FF2B5EF4-FFF2-40B4-BE49-F238E27FC236}">
                <a16:creationId xmlns:a16="http://schemas.microsoft.com/office/drawing/2014/main" id="{54E1942B-7854-3647-BFE7-DB0D4A256B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ACE175-037A-3147-A3F9-D9ADFD29FF98}"/>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2132156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E320B-FB9A-384F-906F-AFA183FE01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341C83-D614-B541-9EFB-CB208D68A596}"/>
              </a:ext>
            </a:extLst>
          </p:cNvPr>
          <p:cNvSpPr>
            <a:spLocks noGrp="1"/>
          </p:cNvSpPr>
          <p:nvPr>
            <p:ph type="pic" idx="1"/>
          </p:nvPr>
        </p:nvSpPr>
        <p:spPr>
          <a:xfrm>
            <a:off x="5183188" y="987425"/>
            <a:ext cx="6172200" cy="519170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57C8FFE7-E07A-FF4D-9DBC-D6403F27B7B3}"/>
              </a:ext>
            </a:extLst>
          </p:cNvPr>
          <p:cNvSpPr>
            <a:spLocks noGrp="1"/>
          </p:cNvSpPr>
          <p:nvPr>
            <p:ph type="body" sz="half" idx="2"/>
          </p:nvPr>
        </p:nvSpPr>
        <p:spPr>
          <a:xfrm>
            <a:off x="839788" y="2057400"/>
            <a:ext cx="3932237" cy="3811588"/>
          </a:xfrm>
          <a:solidFill>
            <a:srgbClr val="DCE176"/>
          </a:solidFill>
        </p:spPr>
        <p:txBody>
          <a:bodyPr>
            <a:normAutofit/>
          </a:bodyPr>
          <a:lstStyle>
            <a:lvl1pPr marL="0" indent="0">
              <a:buNone/>
              <a:defRPr sz="2400">
                <a:solidFill>
                  <a:schemeClr val="tx1">
                    <a:lumMod val="65000"/>
                    <a:lumOff val="3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826FF24-5042-BB45-95A8-1B430A655134}"/>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6" name="Footer Placeholder 5">
            <a:extLst>
              <a:ext uri="{FF2B5EF4-FFF2-40B4-BE49-F238E27FC236}">
                <a16:creationId xmlns:a16="http://schemas.microsoft.com/office/drawing/2014/main" id="{56DE1AC0-D91B-BC4B-B51A-E1A0387C54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991FF9-7330-4D4D-A63C-D9EE95B95EA2}"/>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1005498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5FDAC-7A9D-7146-AFCA-3195163EAA5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A837634-F8D4-0545-ABCB-5219BB2E757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2C5899-0764-EA4A-A33F-FAC5ED80A731}"/>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5" name="Footer Placeholder 4">
            <a:extLst>
              <a:ext uri="{FF2B5EF4-FFF2-40B4-BE49-F238E27FC236}">
                <a16:creationId xmlns:a16="http://schemas.microsoft.com/office/drawing/2014/main" id="{BD1B4092-A036-114A-809B-A2ED4C5981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CECFDC-0782-0E45-B5E2-A936349168CE}"/>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19055853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4A09E-91D9-1048-92D8-68ECD54B4B4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456A59E-52D5-AB4B-883C-4F60E4086158}"/>
              </a:ext>
            </a:extLst>
          </p:cNvPr>
          <p:cNvSpPr>
            <a:spLocks noGrp="1"/>
          </p:cNvSpPr>
          <p:nvPr>
            <p:ph type="body" idx="1"/>
          </p:nvPr>
        </p:nvSpPr>
        <p:spPr>
          <a:xfrm>
            <a:off x="831850" y="4589463"/>
            <a:ext cx="10515600" cy="1603519"/>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A5A2B58-85C5-2745-9D60-C8BE60D14C4F}"/>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5" name="Footer Placeholder 4">
            <a:extLst>
              <a:ext uri="{FF2B5EF4-FFF2-40B4-BE49-F238E27FC236}">
                <a16:creationId xmlns:a16="http://schemas.microsoft.com/office/drawing/2014/main" id="{67DC8EBB-4E71-4A48-856A-80A28B6670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8BFDA3-6C60-D942-B4D7-AE29233DE56A}"/>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1070457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AA5A0DD-4733-1243-AA25-4209BBBA8F6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F390BD2-8391-CE4E-8876-59A51A4A448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21D4D8-B408-0C49-A7A7-23F8F96C59B3}"/>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5" name="Footer Placeholder 4">
            <a:extLst>
              <a:ext uri="{FF2B5EF4-FFF2-40B4-BE49-F238E27FC236}">
                <a16:creationId xmlns:a16="http://schemas.microsoft.com/office/drawing/2014/main" id="{8CB829A2-CB27-B34C-9788-9D18A05422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D5F9F8-FD40-F64A-BB16-0035F8D3F200}"/>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21191464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3F862-75E5-0942-B0B3-61D17899AE0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AFF8B9B-D972-0A49-A779-5154CEBE544D}"/>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4" name="Footer Placeholder 3">
            <a:extLst>
              <a:ext uri="{FF2B5EF4-FFF2-40B4-BE49-F238E27FC236}">
                <a16:creationId xmlns:a16="http://schemas.microsoft.com/office/drawing/2014/main" id="{4E9085A5-A4D0-7C40-8F7F-489382E65F6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D1F820-F15D-0149-9361-05C41A61ACC1}"/>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13316272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7B3838D-033E-A14C-80E5-46FA16F7F497}"/>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3" name="Footer Placeholder 2">
            <a:extLst>
              <a:ext uri="{FF2B5EF4-FFF2-40B4-BE49-F238E27FC236}">
                <a16:creationId xmlns:a16="http://schemas.microsoft.com/office/drawing/2014/main" id="{2DE1FA3A-ABBF-8C41-B7D2-D4210750B67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BED6F6F-EC7B-F04F-B086-EE15857B31FD}"/>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12579623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E320B-FB9A-384F-906F-AFA183FE01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341C83-D614-B541-9EFB-CB208D68A596}"/>
              </a:ext>
            </a:extLst>
          </p:cNvPr>
          <p:cNvSpPr>
            <a:spLocks noGrp="1"/>
          </p:cNvSpPr>
          <p:nvPr>
            <p:ph type="pic" idx="1"/>
          </p:nvPr>
        </p:nvSpPr>
        <p:spPr>
          <a:xfrm>
            <a:off x="5183188" y="987425"/>
            <a:ext cx="6172200" cy="519170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57C8FFE7-E07A-FF4D-9DBC-D6403F27B7B3}"/>
              </a:ext>
            </a:extLst>
          </p:cNvPr>
          <p:cNvSpPr>
            <a:spLocks noGrp="1"/>
          </p:cNvSpPr>
          <p:nvPr>
            <p:ph type="body" sz="half" idx="2"/>
          </p:nvPr>
        </p:nvSpPr>
        <p:spPr>
          <a:xfrm>
            <a:off x="839788" y="2057400"/>
            <a:ext cx="3932237" cy="3811588"/>
          </a:xfrm>
          <a:solidFill>
            <a:srgbClr val="DCE176"/>
          </a:solidFill>
        </p:spPr>
        <p:txBody>
          <a:bodyPr>
            <a:normAutofit/>
          </a:bodyPr>
          <a:lstStyle>
            <a:lvl1pPr marL="0" indent="0">
              <a:buNone/>
              <a:defRPr sz="2400">
                <a:solidFill>
                  <a:schemeClr val="tx1">
                    <a:lumMod val="65000"/>
                    <a:lumOff val="3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826FF24-5042-BB45-95A8-1B430A655134}"/>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6" name="Footer Placeholder 5">
            <a:extLst>
              <a:ext uri="{FF2B5EF4-FFF2-40B4-BE49-F238E27FC236}">
                <a16:creationId xmlns:a16="http://schemas.microsoft.com/office/drawing/2014/main" id="{56DE1AC0-D91B-BC4B-B51A-E1A0387C54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991FF9-7330-4D4D-A63C-D9EE95B95EA2}"/>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31446379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E956CCD-7492-4344-8B58-EB088E247D20}"/>
              </a:ext>
            </a:extLst>
          </p:cNvPr>
          <p:cNvPicPr>
            <a:picLocks noChangeAspect="1"/>
          </p:cNvPicPr>
          <p:nvPr/>
        </p:nvPicPr>
        <p:blipFill rotWithShape="1">
          <a:blip r:embed="rId2"/>
          <a:srcRect t="59715"/>
          <a:stretch/>
        </p:blipFill>
        <p:spPr>
          <a:xfrm>
            <a:off x="8700875" y="5271251"/>
            <a:ext cx="1917700" cy="465568"/>
          </a:xfrm>
          <a:prstGeom prst="rect">
            <a:avLst/>
          </a:prstGeom>
          <a:effectLst>
            <a:outerShdw blurRad="63500" sx="106000" sy="106000" algn="ctr" rotWithShape="0">
              <a:prstClr val="black">
                <a:alpha val="34000"/>
              </a:prstClr>
            </a:outerShdw>
          </a:effectLst>
        </p:spPr>
      </p:pic>
      <p:sp>
        <p:nvSpPr>
          <p:cNvPr id="2" name="Title 1">
            <a:extLst>
              <a:ext uri="{FF2B5EF4-FFF2-40B4-BE49-F238E27FC236}">
                <a16:creationId xmlns:a16="http://schemas.microsoft.com/office/drawing/2014/main" id="{F2B1CAEE-4D7F-994B-9D7C-FEC72F897CB9}"/>
              </a:ext>
            </a:extLst>
          </p:cNvPr>
          <p:cNvSpPr>
            <a:spLocks noGrp="1"/>
          </p:cNvSpPr>
          <p:nvPr>
            <p:ph type="ctrTitle"/>
          </p:nvPr>
        </p:nvSpPr>
        <p:spPr>
          <a:xfrm>
            <a:off x="1524000" y="1122363"/>
            <a:ext cx="9144000" cy="2387600"/>
          </a:xfrm>
          <a:ln>
            <a:solidFill>
              <a:schemeClr val="bg1"/>
            </a:solidFill>
          </a:ln>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EF00118-F950-6A46-BF8E-049D665B1A7D}"/>
              </a:ext>
            </a:extLst>
          </p:cNvPr>
          <p:cNvSpPr>
            <a:spLocks noGrp="1"/>
          </p:cNvSpPr>
          <p:nvPr>
            <p:ph type="subTitle" idx="1"/>
          </p:nvPr>
        </p:nvSpPr>
        <p:spPr>
          <a:xfrm>
            <a:off x="1524000" y="3602038"/>
            <a:ext cx="9144000" cy="1655762"/>
          </a:xfrm>
          <a:ln>
            <a:solidFill>
              <a:schemeClr val="bg1"/>
            </a:solidFill>
          </a:ln>
        </p:spPr>
        <p:txBody>
          <a:bodyPr>
            <a:normAutofit/>
          </a:bodyPr>
          <a:lstStyle>
            <a:lvl1pPr marL="0" indent="0" algn="ctr">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8BB8FB4-15D1-D849-A2C5-8DF54E48DB44}"/>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5" name="Footer Placeholder 4">
            <a:extLst>
              <a:ext uri="{FF2B5EF4-FFF2-40B4-BE49-F238E27FC236}">
                <a16:creationId xmlns:a16="http://schemas.microsoft.com/office/drawing/2014/main" id="{00C13F63-81AA-0B4F-AED2-18709C4203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84A123-436E-0A4A-B6BF-2287A5D823FA}"/>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10153004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088E63-64BE-9946-8E37-A78C9435A65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907302DF-CCAB-DB45-83E4-A47BC15B8B8E}"/>
              </a:ext>
            </a:extLst>
          </p:cNvPr>
          <p:cNvSpPr>
            <a:spLocks noGrp="1"/>
          </p:cNvSpPr>
          <p:nvPr>
            <p:ph type="title"/>
          </p:nvPr>
        </p:nvSpPr>
        <p:spPr/>
        <p:txBody>
          <a:bodyPr/>
          <a:lstStyle/>
          <a:p>
            <a:r>
              <a:rPr lang="en-US"/>
              <a:t>Click to edit Master title style</a:t>
            </a:r>
          </a:p>
        </p:txBody>
      </p:sp>
      <p:sp>
        <p:nvSpPr>
          <p:cNvPr id="4" name="Date Placeholder 3">
            <a:extLst>
              <a:ext uri="{FF2B5EF4-FFF2-40B4-BE49-F238E27FC236}">
                <a16:creationId xmlns:a16="http://schemas.microsoft.com/office/drawing/2014/main" id="{45F9D4DF-04D9-0C46-A8F9-7EA3804F51ED}"/>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5" name="Footer Placeholder 4">
            <a:extLst>
              <a:ext uri="{FF2B5EF4-FFF2-40B4-BE49-F238E27FC236}">
                <a16:creationId xmlns:a16="http://schemas.microsoft.com/office/drawing/2014/main" id="{362B8DA7-0804-B94F-A99F-9028BD3556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6060DB-5400-B74E-87F4-E914FCCF48BE}"/>
              </a:ext>
            </a:extLst>
          </p:cNvPr>
          <p:cNvSpPr>
            <a:spLocks noGrp="1"/>
          </p:cNvSpPr>
          <p:nvPr>
            <p:ph type="sldNum" sz="quarter" idx="12"/>
          </p:nvPr>
        </p:nvSpPr>
        <p:spPr/>
        <p:txBody>
          <a:bodyPr/>
          <a:lstStyle/>
          <a:p>
            <a:fld id="{C4F3F69A-06C0-DE48-8ADA-8AE5FC72AE31}" type="slidenum">
              <a:rPr lang="en-US" smtClean="0"/>
              <a:t>‹#›</a:t>
            </a:fld>
            <a:endParaRPr lang="en-US"/>
          </a:p>
        </p:txBody>
      </p:sp>
      <p:pic>
        <p:nvPicPr>
          <p:cNvPr id="7" name="Picture 6">
            <a:extLst>
              <a:ext uri="{FF2B5EF4-FFF2-40B4-BE49-F238E27FC236}">
                <a16:creationId xmlns:a16="http://schemas.microsoft.com/office/drawing/2014/main" id="{4E956CCD-7492-4344-8B58-EB088E247D20}"/>
              </a:ext>
            </a:extLst>
          </p:cNvPr>
          <p:cNvPicPr>
            <a:picLocks noChangeAspect="1"/>
          </p:cNvPicPr>
          <p:nvPr/>
        </p:nvPicPr>
        <p:blipFill rotWithShape="1">
          <a:blip r:embed="rId2"/>
          <a:srcRect t="59715"/>
          <a:stretch/>
        </p:blipFill>
        <p:spPr>
          <a:xfrm>
            <a:off x="9386672" y="6172200"/>
            <a:ext cx="1917700" cy="465568"/>
          </a:xfrm>
          <a:prstGeom prst="rect">
            <a:avLst/>
          </a:prstGeom>
          <a:effectLst>
            <a:outerShdw blurRad="63500" sx="106000" sy="106000" algn="ctr" rotWithShape="0">
              <a:prstClr val="black">
                <a:alpha val="34000"/>
              </a:prstClr>
            </a:outerShdw>
          </a:effectLst>
        </p:spPr>
      </p:pic>
    </p:spTree>
    <p:extLst>
      <p:ext uri="{BB962C8B-B14F-4D97-AF65-F5344CB8AC3E}">
        <p14:creationId xmlns:p14="http://schemas.microsoft.com/office/powerpoint/2010/main" val="400181921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4A09E-91D9-1048-92D8-68ECD54B4B4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456A59E-52D5-AB4B-883C-4F60E4086158}"/>
              </a:ext>
            </a:extLst>
          </p:cNvPr>
          <p:cNvSpPr>
            <a:spLocks noGrp="1"/>
          </p:cNvSpPr>
          <p:nvPr>
            <p:ph type="body" idx="1"/>
          </p:nvPr>
        </p:nvSpPr>
        <p:spPr>
          <a:xfrm>
            <a:off x="831850" y="4589463"/>
            <a:ext cx="10515600" cy="1603519"/>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A5A2B58-85C5-2745-9D60-C8BE60D14C4F}"/>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5" name="Footer Placeholder 4">
            <a:extLst>
              <a:ext uri="{FF2B5EF4-FFF2-40B4-BE49-F238E27FC236}">
                <a16:creationId xmlns:a16="http://schemas.microsoft.com/office/drawing/2014/main" id="{67DC8EBB-4E71-4A48-856A-80A28B6670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8BFDA3-6C60-D942-B4D7-AE29233DE56A}"/>
              </a:ext>
            </a:extLst>
          </p:cNvPr>
          <p:cNvSpPr>
            <a:spLocks noGrp="1"/>
          </p:cNvSpPr>
          <p:nvPr>
            <p:ph type="sldNum" sz="quarter" idx="12"/>
          </p:nvPr>
        </p:nvSpPr>
        <p:spPr/>
        <p:txBody>
          <a:bodyPr/>
          <a:lstStyle/>
          <a:p>
            <a:fld id="{C4F3F69A-06C0-DE48-8ADA-8AE5FC72AE31}" type="slidenum">
              <a:rPr lang="en-US" smtClean="0"/>
              <a:t>‹#›</a:t>
            </a:fld>
            <a:endParaRPr lang="en-US"/>
          </a:p>
        </p:txBody>
      </p:sp>
      <p:pic>
        <p:nvPicPr>
          <p:cNvPr id="7" name="Picture 6">
            <a:extLst>
              <a:ext uri="{FF2B5EF4-FFF2-40B4-BE49-F238E27FC236}">
                <a16:creationId xmlns:a16="http://schemas.microsoft.com/office/drawing/2014/main" id="{4E956CCD-7492-4344-8B58-EB088E247D20}"/>
              </a:ext>
            </a:extLst>
          </p:cNvPr>
          <p:cNvPicPr>
            <a:picLocks noChangeAspect="1"/>
          </p:cNvPicPr>
          <p:nvPr/>
        </p:nvPicPr>
        <p:blipFill rotWithShape="1">
          <a:blip r:embed="rId2"/>
          <a:srcRect t="59715"/>
          <a:stretch/>
        </p:blipFill>
        <p:spPr>
          <a:xfrm>
            <a:off x="9400119" y="6206429"/>
            <a:ext cx="1917700" cy="465568"/>
          </a:xfrm>
          <a:prstGeom prst="rect">
            <a:avLst/>
          </a:prstGeom>
          <a:effectLst>
            <a:outerShdw blurRad="63500" sx="106000" sy="106000" algn="ctr" rotWithShape="0">
              <a:prstClr val="black">
                <a:alpha val="34000"/>
              </a:prstClr>
            </a:outerShdw>
          </a:effectLst>
        </p:spPr>
      </p:pic>
    </p:spTree>
    <p:extLst>
      <p:ext uri="{BB962C8B-B14F-4D97-AF65-F5344CB8AC3E}">
        <p14:creationId xmlns:p14="http://schemas.microsoft.com/office/powerpoint/2010/main" val="34865783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E956CCD-7492-4344-8B58-EB088E247D20}"/>
              </a:ext>
            </a:extLst>
          </p:cNvPr>
          <p:cNvPicPr>
            <a:picLocks noChangeAspect="1"/>
          </p:cNvPicPr>
          <p:nvPr/>
        </p:nvPicPr>
        <p:blipFill rotWithShape="1">
          <a:blip r:embed="rId2"/>
          <a:srcRect t="59715"/>
          <a:stretch/>
        </p:blipFill>
        <p:spPr>
          <a:xfrm>
            <a:off x="9386672" y="6199094"/>
            <a:ext cx="1917700" cy="465568"/>
          </a:xfrm>
          <a:prstGeom prst="rect">
            <a:avLst/>
          </a:prstGeom>
          <a:effectLst>
            <a:outerShdw blurRad="63500" sx="106000" sy="106000" algn="ctr" rotWithShape="0">
              <a:prstClr val="black">
                <a:alpha val="34000"/>
              </a:prstClr>
            </a:outerShdw>
          </a:effectLst>
        </p:spPr>
      </p:pic>
      <p:sp>
        <p:nvSpPr>
          <p:cNvPr id="2" name="Title 1">
            <a:extLst>
              <a:ext uri="{FF2B5EF4-FFF2-40B4-BE49-F238E27FC236}">
                <a16:creationId xmlns:a16="http://schemas.microsoft.com/office/drawing/2014/main" id="{B0EC94E3-6BBD-2C42-8814-4B87000F51C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28AD1E-6001-2B4B-962A-C141A4FD0A3F}"/>
              </a:ext>
            </a:extLst>
          </p:cNvPr>
          <p:cNvSpPr>
            <a:spLocks noGrp="1"/>
          </p:cNvSpPr>
          <p:nvPr>
            <p:ph sz="half" idx="1"/>
          </p:nvPr>
        </p:nvSpPr>
        <p:spPr>
          <a:xfrm>
            <a:off x="838200" y="1825625"/>
            <a:ext cx="5181600" cy="4351338"/>
          </a:xfrm>
          <a:solidFill>
            <a:srgbClr val="00A7AA"/>
          </a:solidFill>
          <a:ln>
            <a:solidFill>
              <a:schemeClr val="bg1"/>
            </a:solidFill>
          </a:ln>
        </p:spPr>
        <p:txBody>
          <a:bodyPr/>
          <a:lstStyle>
            <a:lvl1pPr marL="176213" indent="-176213">
              <a:defRPr/>
            </a:lvl1pPr>
            <a:lvl2pPr marL="633413" indent="-176213">
              <a:defRPr/>
            </a:lvl2pPr>
            <a:lvl3pPr marL="1090613" indent="-176213">
              <a:defRPr/>
            </a:lvl3pPr>
            <a:lvl4pPr marL="1547813" indent="-176213">
              <a:defRPr/>
            </a:lvl4pPr>
            <a:lvl5pPr marL="2005013" indent="-176213">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27C9784-6691-2A4B-9855-975A6AA3CA38}"/>
              </a:ext>
            </a:extLst>
          </p:cNvPr>
          <p:cNvSpPr>
            <a:spLocks noGrp="1"/>
          </p:cNvSpPr>
          <p:nvPr>
            <p:ph sz="half" idx="2"/>
          </p:nvPr>
        </p:nvSpPr>
        <p:spPr>
          <a:xfrm>
            <a:off x="6172200" y="1825625"/>
            <a:ext cx="5181600" cy="4351338"/>
          </a:xfrm>
          <a:solidFill>
            <a:srgbClr val="DCE176"/>
          </a:solidFill>
          <a:ln>
            <a:solidFill>
              <a:schemeClr val="bg1"/>
            </a:solidFill>
          </a:ln>
        </p:spPr>
        <p:txBody>
          <a:bodyPr/>
          <a:lstStyle>
            <a:lvl1pPr marL="176213" indent="-176213">
              <a:defRPr>
                <a:solidFill>
                  <a:schemeClr val="tx1">
                    <a:lumMod val="65000"/>
                    <a:lumOff val="35000"/>
                  </a:schemeClr>
                </a:solidFill>
              </a:defRPr>
            </a:lvl1pPr>
            <a:lvl2pPr marL="633413" indent="-176213">
              <a:defRPr>
                <a:solidFill>
                  <a:schemeClr val="tx1">
                    <a:lumMod val="65000"/>
                    <a:lumOff val="35000"/>
                  </a:schemeClr>
                </a:solidFill>
              </a:defRPr>
            </a:lvl2pPr>
            <a:lvl3pPr marL="1090613" indent="-176213">
              <a:defRPr>
                <a:solidFill>
                  <a:schemeClr val="tx1">
                    <a:lumMod val="65000"/>
                    <a:lumOff val="35000"/>
                  </a:schemeClr>
                </a:solidFill>
              </a:defRPr>
            </a:lvl3pPr>
            <a:lvl4pPr marL="1547813" indent="-176213">
              <a:defRPr>
                <a:solidFill>
                  <a:schemeClr val="tx1">
                    <a:lumMod val="65000"/>
                    <a:lumOff val="35000"/>
                  </a:schemeClr>
                </a:solidFill>
              </a:defRPr>
            </a:lvl4pPr>
            <a:lvl5pPr marL="1943100" indent="-114300">
              <a:defRPr>
                <a:solidFill>
                  <a:schemeClr val="tx1">
                    <a:lumMod val="65000"/>
                    <a:lumOff val="3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F6C8C1C-83F4-D64E-B393-B3AB3924FA60}"/>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6" name="Footer Placeholder 5">
            <a:extLst>
              <a:ext uri="{FF2B5EF4-FFF2-40B4-BE49-F238E27FC236}">
                <a16:creationId xmlns:a16="http://schemas.microsoft.com/office/drawing/2014/main" id="{DBD108D5-62FE-474D-845E-417D9D2D8D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83BFDF-A327-8D44-955D-05C59BD28C77}"/>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177339768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E956CCD-7492-4344-8B58-EB088E247D20}"/>
              </a:ext>
            </a:extLst>
          </p:cNvPr>
          <p:cNvPicPr>
            <a:picLocks noChangeAspect="1"/>
          </p:cNvPicPr>
          <p:nvPr/>
        </p:nvPicPr>
        <p:blipFill rotWithShape="1">
          <a:blip r:embed="rId2"/>
          <a:srcRect t="59715"/>
          <a:stretch/>
        </p:blipFill>
        <p:spPr>
          <a:xfrm>
            <a:off x="9386672" y="6199094"/>
            <a:ext cx="1917700" cy="465568"/>
          </a:xfrm>
          <a:prstGeom prst="rect">
            <a:avLst/>
          </a:prstGeom>
          <a:effectLst>
            <a:outerShdw blurRad="63500" sx="106000" sy="106000" algn="ctr" rotWithShape="0">
              <a:prstClr val="black">
                <a:alpha val="34000"/>
              </a:prstClr>
            </a:outerShdw>
          </a:effectLst>
        </p:spPr>
      </p:pic>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838200" y="1694610"/>
            <a:ext cx="5157787" cy="823912"/>
          </a:xfrm>
          <a:ln>
            <a:solidFill>
              <a:schemeClr val="bg1"/>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FFE941A-E349-7A44-ABC4-07D2F2745E67}"/>
              </a:ext>
            </a:extLst>
          </p:cNvPr>
          <p:cNvSpPr>
            <a:spLocks noGrp="1"/>
          </p:cNvSpPr>
          <p:nvPr>
            <p:ph sz="half" idx="2"/>
          </p:nvPr>
        </p:nvSpPr>
        <p:spPr>
          <a:xfrm>
            <a:off x="838200" y="2518522"/>
            <a:ext cx="5157787" cy="3684588"/>
          </a:xfrm>
          <a:ln>
            <a:solidFill>
              <a:schemeClr val="bg1"/>
            </a:solidFill>
          </a:ln>
        </p:spPr>
        <p:txBody>
          <a:bodyPr/>
          <a:lstStyle>
            <a:lvl1pPr marL="176213" indent="-176213">
              <a:defRPr/>
            </a:lvl1pPr>
            <a:lvl2pPr marL="633413" indent="-176213">
              <a:defRPr/>
            </a:lvl2pPr>
            <a:lvl3pPr marL="1090613" indent="-176213">
              <a:defRPr/>
            </a:lvl3pPr>
            <a:lvl4pPr marL="1547813" indent="-176213">
              <a:defRPr/>
            </a:lvl4pPr>
            <a:lvl5pPr marL="1943100" indent="-11430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6172200" y="1694610"/>
            <a:ext cx="5183188" cy="823912"/>
          </a:xfrm>
          <a:solidFill>
            <a:srgbClr val="DCE176"/>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5FB441A-59AD-CA4F-8800-D96C636903FD}"/>
              </a:ext>
            </a:extLst>
          </p:cNvPr>
          <p:cNvSpPr>
            <a:spLocks noGrp="1"/>
          </p:cNvSpPr>
          <p:nvPr>
            <p:ph sz="quarter" idx="4"/>
          </p:nvPr>
        </p:nvSpPr>
        <p:spPr>
          <a:xfrm>
            <a:off x="6172200" y="2518522"/>
            <a:ext cx="5183188" cy="3684588"/>
          </a:xfrm>
          <a:solidFill>
            <a:srgbClr val="DCE176"/>
          </a:solidFill>
          <a:ln>
            <a:solidFill>
              <a:schemeClr val="bg1"/>
            </a:solidFill>
          </a:ln>
        </p:spPr>
        <p:txBody>
          <a:bodyPr/>
          <a:lstStyle>
            <a:lvl1pPr marL="176213" indent="-176213">
              <a:tabLst>
                <a:tab pos="176213" algn="l"/>
              </a:tabLst>
              <a:defRPr>
                <a:solidFill>
                  <a:schemeClr val="tx1">
                    <a:lumMod val="65000"/>
                    <a:lumOff val="35000"/>
                  </a:schemeClr>
                </a:solidFill>
              </a:defRPr>
            </a:lvl1pPr>
            <a:lvl2pPr marL="633413" indent="-176213">
              <a:defRPr>
                <a:solidFill>
                  <a:schemeClr val="tx1">
                    <a:lumMod val="65000"/>
                    <a:lumOff val="35000"/>
                  </a:schemeClr>
                </a:solidFill>
              </a:defRPr>
            </a:lvl2pPr>
            <a:lvl3pPr marL="1090613" indent="-176213">
              <a:defRPr>
                <a:solidFill>
                  <a:schemeClr val="tx1">
                    <a:lumMod val="65000"/>
                    <a:lumOff val="35000"/>
                  </a:schemeClr>
                </a:solidFill>
              </a:defRPr>
            </a:lvl3pPr>
            <a:lvl4pPr marL="1547813" indent="-176213">
              <a:tabLst>
                <a:tab pos="1547813" algn="l"/>
              </a:tabLst>
              <a:defRPr>
                <a:solidFill>
                  <a:schemeClr val="tx1">
                    <a:lumMod val="65000"/>
                    <a:lumOff val="35000"/>
                  </a:schemeClr>
                </a:solidFill>
              </a:defRPr>
            </a:lvl4pPr>
            <a:lvl5pPr marL="2005013" indent="-176213">
              <a:tabLst>
                <a:tab pos="2057400" algn="l"/>
              </a:tabLst>
              <a:defRPr>
                <a:solidFill>
                  <a:schemeClr val="tx1">
                    <a:lumMod val="65000"/>
                    <a:lumOff val="3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EE71C39-3A44-9543-9F1A-A1699E29B589}"/>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8" name="Footer Placeholder 7">
            <a:extLst>
              <a:ext uri="{FF2B5EF4-FFF2-40B4-BE49-F238E27FC236}">
                <a16:creationId xmlns:a16="http://schemas.microsoft.com/office/drawing/2014/main" id="{4DDC2532-B357-FE4D-8417-EC2D1E6D9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5175514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4_Comparison">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4E956CCD-7492-4344-8B58-EB088E247D20}"/>
              </a:ext>
            </a:extLst>
          </p:cNvPr>
          <p:cNvPicPr>
            <a:picLocks noChangeAspect="1"/>
          </p:cNvPicPr>
          <p:nvPr/>
        </p:nvPicPr>
        <p:blipFill rotWithShape="1">
          <a:blip r:embed="rId2"/>
          <a:srcRect t="59715"/>
          <a:stretch/>
        </p:blipFill>
        <p:spPr>
          <a:xfrm>
            <a:off x="9386672" y="6199094"/>
            <a:ext cx="1917700" cy="465568"/>
          </a:xfrm>
          <a:prstGeom prst="rect">
            <a:avLst/>
          </a:prstGeom>
          <a:effectLst>
            <a:outerShdw blurRad="63500" sx="106000" sy="106000" algn="ctr" rotWithShape="0">
              <a:prstClr val="black">
                <a:alpha val="34000"/>
              </a:prstClr>
            </a:outerShdw>
          </a:effectLst>
        </p:spPr>
      </p:pic>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838200" y="1691102"/>
            <a:ext cx="3475383" cy="823912"/>
          </a:xfrm>
          <a:ln>
            <a:solidFill>
              <a:schemeClr val="bg1"/>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FFE941A-E349-7A44-ABC4-07D2F2745E67}"/>
              </a:ext>
            </a:extLst>
          </p:cNvPr>
          <p:cNvSpPr>
            <a:spLocks noGrp="1"/>
          </p:cNvSpPr>
          <p:nvPr>
            <p:ph sz="half" idx="2"/>
          </p:nvPr>
        </p:nvSpPr>
        <p:spPr>
          <a:xfrm>
            <a:off x="838200" y="2515014"/>
            <a:ext cx="3475383" cy="3684588"/>
          </a:xfrm>
          <a:ln>
            <a:solidFill>
              <a:schemeClr val="bg1"/>
            </a:solidFill>
          </a:ln>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4359103" y="1691102"/>
            <a:ext cx="3475383" cy="823912"/>
          </a:xfrm>
          <a:solidFill>
            <a:srgbClr val="DCE176"/>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5FB441A-59AD-CA4F-8800-D96C636903FD}"/>
              </a:ext>
            </a:extLst>
          </p:cNvPr>
          <p:cNvSpPr>
            <a:spLocks noGrp="1"/>
          </p:cNvSpPr>
          <p:nvPr>
            <p:ph sz="quarter" idx="4"/>
          </p:nvPr>
        </p:nvSpPr>
        <p:spPr>
          <a:xfrm>
            <a:off x="4359103" y="2515014"/>
            <a:ext cx="3475383" cy="3684588"/>
          </a:xfrm>
          <a:solidFill>
            <a:srgbClr val="DCE176"/>
          </a:solidFill>
          <a:ln>
            <a:solidFill>
              <a:schemeClr val="bg1"/>
            </a:solidFill>
          </a:ln>
        </p:spPr>
        <p:txBody>
          <a:bodyPr/>
          <a:lstStyle>
            <a:lvl1pPr marL="0" indent="0">
              <a:buNone/>
              <a:defRPr>
                <a:solidFill>
                  <a:schemeClr val="tx1">
                    <a:lumMod val="65000"/>
                    <a:lumOff val="35000"/>
                  </a:schemeClr>
                </a:solidFill>
              </a:defRPr>
            </a:lvl1pPr>
            <a:lvl2pPr marL="457200" indent="0">
              <a:buNone/>
              <a:defRPr>
                <a:solidFill>
                  <a:schemeClr val="tx1">
                    <a:lumMod val="65000"/>
                    <a:lumOff val="35000"/>
                  </a:schemeClr>
                </a:solidFill>
              </a:defRPr>
            </a:lvl2pPr>
            <a:lvl3pPr marL="914400" indent="0">
              <a:buNone/>
              <a:defRPr>
                <a:solidFill>
                  <a:schemeClr val="tx1">
                    <a:lumMod val="65000"/>
                    <a:lumOff val="35000"/>
                  </a:schemeClr>
                </a:solidFill>
              </a:defRPr>
            </a:lvl3pPr>
            <a:lvl4pPr marL="1371600" indent="0">
              <a:buNone/>
              <a:defRPr>
                <a:solidFill>
                  <a:schemeClr val="tx1">
                    <a:lumMod val="65000"/>
                    <a:lumOff val="35000"/>
                  </a:schemeClr>
                </a:solidFill>
              </a:defRPr>
            </a:lvl4pPr>
            <a:lvl5pPr marL="1828800" indent="0">
              <a:buNone/>
              <a:defRPr>
                <a:solidFill>
                  <a:schemeClr val="tx1">
                    <a:lumMod val="65000"/>
                    <a:lumOff val="3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EE71C39-3A44-9543-9F1A-A1699E29B589}"/>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8" name="Footer Placeholder 7">
            <a:extLst>
              <a:ext uri="{FF2B5EF4-FFF2-40B4-BE49-F238E27FC236}">
                <a16:creationId xmlns:a16="http://schemas.microsoft.com/office/drawing/2014/main" id="{4DDC2532-B357-FE4D-8417-EC2D1E6D9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fld id="{C4F3F69A-06C0-DE48-8ADA-8AE5FC72AE31}" type="slidenum">
              <a:rPr lang="en-US" smtClean="0"/>
              <a:t>‹#›</a:t>
            </a:fld>
            <a:endParaRPr lang="en-US"/>
          </a:p>
        </p:txBody>
      </p:sp>
      <p:sp>
        <p:nvSpPr>
          <p:cNvPr id="10" name="Text Placeholder 4">
            <a:extLst>
              <a:ext uri="{FF2B5EF4-FFF2-40B4-BE49-F238E27FC236}">
                <a16:creationId xmlns:a16="http://schemas.microsoft.com/office/drawing/2014/main" id="{140866DD-F2CB-814B-9C60-70C1FA33E82C}"/>
              </a:ext>
            </a:extLst>
          </p:cNvPr>
          <p:cNvSpPr>
            <a:spLocks noGrp="1"/>
          </p:cNvSpPr>
          <p:nvPr>
            <p:ph type="body" sz="quarter" idx="13"/>
          </p:nvPr>
        </p:nvSpPr>
        <p:spPr>
          <a:xfrm>
            <a:off x="7880005" y="1690688"/>
            <a:ext cx="3473795" cy="823912"/>
          </a:xfrm>
          <a:solidFill>
            <a:srgbClr val="ABCC3C"/>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Content Placeholder 5">
            <a:extLst>
              <a:ext uri="{FF2B5EF4-FFF2-40B4-BE49-F238E27FC236}">
                <a16:creationId xmlns:a16="http://schemas.microsoft.com/office/drawing/2014/main" id="{95FB441A-59AD-CA4F-8800-D96C636903FD}"/>
              </a:ext>
            </a:extLst>
          </p:cNvPr>
          <p:cNvSpPr>
            <a:spLocks noGrp="1"/>
          </p:cNvSpPr>
          <p:nvPr>
            <p:ph sz="quarter" idx="14"/>
          </p:nvPr>
        </p:nvSpPr>
        <p:spPr>
          <a:xfrm>
            <a:off x="7880005" y="2514600"/>
            <a:ext cx="3473795" cy="3684588"/>
          </a:xfrm>
          <a:solidFill>
            <a:srgbClr val="ABCC3C"/>
          </a:solidFill>
          <a:ln>
            <a:solidFill>
              <a:schemeClr val="bg1"/>
            </a:solidFill>
          </a:ln>
        </p:spPr>
        <p:txBody>
          <a:bodyPr/>
          <a:lstStyle>
            <a:lvl1pPr marL="0" indent="0">
              <a:buNone/>
              <a:defRPr>
                <a:solidFill>
                  <a:schemeClr val="tx1">
                    <a:lumMod val="65000"/>
                    <a:lumOff val="35000"/>
                  </a:schemeClr>
                </a:solidFill>
              </a:defRPr>
            </a:lvl1pPr>
            <a:lvl2pPr marL="457200" indent="0">
              <a:buNone/>
              <a:defRPr>
                <a:solidFill>
                  <a:schemeClr val="tx1">
                    <a:lumMod val="65000"/>
                    <a:lumOff val="35000"/>
                  </a:schemeClr>
                </a:solidFill>
              </a:defRPr>
            </a:lvl2pPr>
            <a:lvl3pPr marL="914400" indent="0">
              <a:buNone/>
              <a:defRPr>
                <a:solidFill>
                  <a:schemeClr val="tx1">
                    <a:lumMod val="65000"/>
                    <a:lumOff val="35000"/>
                  </a:schemeClr>
                </a:solidFill>
              </a:defRPr>
            </a:lvl3pPr>
            <a:lvl4pPr marL="1371600" indent="0">
              <a:buNone/>
              <a:defRPr>
                <a:solidFill>
                  <a:schemeClr val="tx1">
                    <a:lumMod val="65000"/>
                    <a:lumOff val="35000"/>
                  </a:schemeClr>
                </a:solidFill>
              </a:defRPr>
            </a:lvl4pPr>
            <a:lvl5pPr marL="1828800" indent="0">
              <a:buNone/>
              <a:defRPr>
                <a:solidFill>
                  <a:schemeClr val="tx1">
                    <a:lumMod val="65000"/>
                    <a:lumOff val="3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41834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C94E3-6BBD-2C42-8814-4B87000F51C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28AD1E-6001-2B4B-962A-C141A4FD0A3F}"/>
              </a:ext>
            </a:extLst>
          </p:cNvPr>
          <p:cNvSpPr>
            <a:spLocks noGrp="1"/>
          </p:cNvSpPr>
          <p:nvPr>
            <p:ph sz="half" idx="1"/>
          </p:nvPr>
        </p:nvSpPr>
        <p:spPr>
          <a:xfrm>
            <a:off x="838200" y="1825625"/>
            <a:ext cx="5181600" cy="4351338"/>
          </a:xfrm>
          <a:solidFill>
            <a:srgbClr val="00A7AA"/>
          </a:solid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27C9784-6691-2A4B-9855-975A6AA3CA38}"/>
              </a:ext>
            </a:extLst>
          </p:cNvPr>
          <p:cNvSpPr>
            <a:spLocks noGrp="1"/>
          </p:cNvSpPr>
          <p:nvPr>
            <p:ph sz="half" idx="2"/>
          </p:nvPr>
        </p:nvSpPr>
        <p:spPr>
          <a:xfrm>
            <a:off x="6172200" y="1825625"/>
            <a:ext cx="5181600" cy="4351338"/>
          </a:xfrm>
          <a:solidFill>
            <a:srgbClr val="DCE176"/>
          </a:solidFill>
        </p:spPr>
        <p:txBody>
          <a:bodyPr/>
          <a:lstStyle>
            <a:lvl1pP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F6C8C1C-83F4-D64E-B393-B3AB3924FA60}"/>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6" name="Footer Placeholder 5">
            <a:extLst>
              <a:ext uri="{FF2B5EF4-FFF2-40B4-BE49-F238E27FC236}">
                <a16:creationId xmlns:a16="http://schemas.microsoft.com/office/drawing/2014/main" id="{DBD108D5-62FE-474D-845E-417D9D2D8D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83BFDF-A327-8D44-955D-05C59BD28C77}"/>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4965827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841376" y="1908362"/>
            <a:ext cx="5252899" cy="2139950"/>
          </a:xfrm>
          <a:ln>
            <a:solidFill>
              <a:schemeClr val="bg1"/>
            </a:solidFill>
          </a:ln>
        </p:spPr>
        <p:txBody>
          <a:bodyPr lIns="91440" tIns="91440" bIns="9144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6094275" y="1908362"/>
            <a:ext cx="5262701" cy="2139950"/>
          </a:xfrm>
          <a:solidFill>
            <a:srgbClr val="DCE176"/>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a:extLst>
              <a:ext uri="{FF2B5EF4-FFF2-40B4-BE49-F238E27FC236}">
                <a16:creationId xmlns:a16="http://schemas.microsoft.com/office/drawing/2014/main" id="{2EE71C39-3A44-9543-9F1A-A1699E29B589}"/>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8" name="Footer Placeholder 7">
            <a:extLst>
              <a:ext uri="{FF2B5EF4-FFF2-40B4-BE49-F238E27FC236}">
                <a16:creationId xmlns:a16="http://schemas.microsoft.com/office/drawing/2014/main" id="{4DDC2532-B357-FE4D-8417-EC2D1E6D9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fld id="{C4F3F69A-06C0-DE48-8ADA-8AE5FC72AE31}" type="slidenum">
              <a:rPr lang="en-US" smtClean="0"/>
              <a:t>‹#›</a:t>
            </a:fld>
            <a:endParaRPr lang="en-US"/>
          </a:p>
        </p:txBody>
      </p:sp>
      <p:sp>
        <p:nvSpPr>
          <p:cNvPr id="10" name="Text Placeholder 2">
            <a:extLst>
              <a:ext uri="{FF2B5EF4-FFF2-40B4-BE49-F238E27FC236}">
                <a16:creationId xmlns:a16="http://schemas.microsoft.com/office/drawing/2014/main" id="{102EEDF6-7989-CC41-97E2-4721F6956CBE}"/>
              </a:ext>
            </a:extLst>
          </p:cNvPr>
          <p:cNvSpPr>
            <a:spLocks noGrp="1"/>
          </p:cNvSpPr>
          <p:nvPr>
            <p:ph type="body" idx="13"/>
          </p:nvPr>
        </p:nvSpPr>
        <p:spPr>
          <a:xfrm>
            <a:off x="839788" y="4048312"/>
            <a:ext cx="5254487" cy="2139950"/>
          </a:xfrm>
          <a:solidFill>
            <a:srgbClr val="ABCC3C"/>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Text Placeholder 4">
            <a:extLst>
              <a:ext uri="{FF2B5EF4-FFF2-40B4-BE49-F238E27FC236}">
                <a16:creationId xmlns:a16="http://schemas.microsoft.com/office/drawing/2014/main" id="{140866DD-F2CB-814B-9C60-70C1FA33E82C}"/>
              </a:ext>
            </a:extLst>
          </p:cNvPr>
          <p:cNvSpPr>
            <a:spLocks noGrp="1"/>
          </p:cNvSpPr>
          <p:nvPr>
            <p:ph type="body" sz="quarter" idx="14"/>
          </p:nvPr>
        </p:nvSpPr>
        <p:spPr>
          <a:xfrm>
            <a:off x="6092687" y="4048312"/>
            <a:ext cx="5262701" cy="2139950"/>
          </a:xfrm>
          <a:solidFill>
            <a:srgbClr val="8C007C"/>
          </a:solidFill>
          <a:ln>
            <a:solidFill>
              <a:schemeClr val="bg1"/>
            </a:solidFill>
          </a:ln>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4" name="Picture 13">
            <a:extLst>
              <a:ext uri="{FF2B5EF4-FFF2-40B4-BE49-F238E27FC236}">
                <a16:creationId xmlns:a16="http://schemas.microsoft.com/office/drawing/2014/main" id="{4E956CCD-7492-4344-8B58-EB088E247D20}"/>
              </a:ext>
            </a:extLst>
          </p:cNvPr>
          <p:cNvPicPr>
            <a:picLocks noChangeAspect="1"/>
          </p:cNvPicPr>
          <p:nvPr/>
        </p:nvPicPr>
        <p:blipFill rotWithShape="1">
          <a:blip r:embed="rId2"/>
          <a:srcRect t="59715"/>
          <a:stretch/>
        </p:blipFill>
        <p:spPr>
          <a:xfrm>
            <a:off x="9386672" y="6199094"/>
            <a:ext cx="1917700" cy="465568"/>
          </a:xfrm>
          <a:prstGeom prst="rect">
            <a:avLst/>
          </a:prstGeom>
          <a:effectLst>
            <a:outerShdw blurRad="63500" sx="106000" sy="106000" algn="ctr" rotWithShape="0">
              <a:prstClr val="black">
                <a:alpha val="34000"/>
              </a:prstClr>
            </a:outerShdw>
          </a:effectLst>
        </p:spPr>
      </p:pic>
    </p:spTree>
    <p:extLst>
      <p:ext uri="{BB962C8B-B14F-4D97-AF65-F5344CB8AC3E}">
        <p14:creationId xmlns:p14="http://schemas.microsoft.com/office/powerpoint/2010/main" val="37620900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3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3446428" y="1847944"/>
            <a:ext cx="2636320" cy="4340318"/>
          </a:xfrm>
          <a:ln>
            <a:solidFill>
              <a:schemeClr val="bg1"/>
            </a:solidFill>
          </a:ln>
        </p:spPr>
        <p:txBody>
          <a:bodyPr lIns="91440" tIns="91440" bIns="91440" anchor="t" anchorCtr="0"/>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6082748" y="1847944"/>
            <a:ext cx="2636320" cy="4340318"/>
          </a:xfrm>
          <a:solidFill>
            <a:srgbClr val="DCE176"/>
          </a:solidFill>
          <a:ln>
            <a:solidFill>
              <a:schemeClr val="bg1"/>
            </a:solidFill>
          </a:ln>
        </p:spPr>
        <p:txBody>
          <a:bodyPr anchor="t" anchorCtr="0"/>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a:extLst>
              <a:ext uri="{FF2B5EF4-FFF2-40B4-BE49-F238E27FC236}">
                <a16:creationId xmlns:a16="http://schemas.microsoft.com/office/drawing/2014/main" id="{2EE71C39-3A44-9543-9F1A-A1699E29B589}"/>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8" name="Footer Placeholder 7">
            <a:extLst>
              <a:ext uri="{FF2B5EF4-FFF2-40B4-BE49-F238E27FC236}">
                <a16:creationId xmlns:a16="http://schemas.microsoft.com/office/drawing/2014/main" id="{4DDC2532-B357-FE4D-8417-EC2D1E6D9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fld id="{C4F3F69A-06C0-DE48-8ADA-8AE5FC72AE31}" type="slidenum">
              <a:rPr lang="en-US" smtClean="0"/>
              <a:t>‹#›</a:t>
            </a:fld>
            <a:endParaRPr lang="en-US"/>
          </a:p>
        </p:txBody>
      </p:sp>
      <p:sp>
        <p:nvSpPr>
          <p:cNvPr id="10" name="Text Placeholder 2">
            <a:extLst>
              <a:ext uri="{FF2B5EF4-FFF2-40B4-BE49-F238E27FC236}">
                <a16:creationId xmlns:a16="http://schemas.microsoft.com/office/drawing/2014/main" id="{102EEDF6-7989-CC41-97E2-4721F6956CBE}"/>
              </a:ext>
            </a:extLst>
          </p:cNvPr>
          <p:cNvSpPr>
            <a:spLocks noGrp="1"/>
          </p:cNvSpPr>
          <p:nvPr>
            <p:ph type="body" idx="13"/>
          </p:nvPr>
        </p:nvSpPr>
        <p:spPr>
          <a:xfrm>
            <a:off x="838200" y="1847944"/>
            <a:ext cx="2608228" cy="4340318"/>
          </a:xfrm>
          <a:solidFill>
            <a:srgbClr val="ABCC3C"/>
          </a:solidFill>
          <a:ln>
            <a:solidFill>
              <a:schemeClr val="bg1"/>
            </a:solidFill>
          </a:ln>
        </p:spPr>
        <p:txBody>
          <a:bodyPr anchor="t" anchorCtr="0"/>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Text Placeholder 4">
            <a:extLst>
              <a:ext uri="{FF2B5EF4-FFF2-40B4-BE49-F238E27FC236}">
                <a16:creationId xmlns:a16="http://schemas.microsoft.com/office/drawing/2014/main" id="{140866DD-F2CB-814B-9C60-70C1FA33E82C}"/>
              </a:ext>
            </a:extLst>
          </p:cNvPr>
          <p:cNvSpPr>
            <a:spLocks noGrp="1"/>
          </p:cNvSpPr>
          <p:nvPr>
            <p:ph type="body" sz="quarter" idx="14"/>
          </p:nvPr>
        </p:nvSpPr>
        <p:spPr>
          <a:xfrm>
            <a:off x="8719068" y="1847944"/>
            <a:ext cx="2636320" cy="4340318"/>
          </a:xfrm>
          <a:solidFill>
            <a:srgbClr val="8C007C"/>
          </a:solidFill>
          <a:ln>
            <a:solidFill>
              <a:schemeClr val="bg1"/>
            </a:solidFill>
          </a:ln>
        </p:spPr>
        <p:txBody>
          <a:bodyPr anchor="t" anchorCtr="0"/>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4" name="Picture 13">
            <a:extLst>
              <a:ext uri="{FF2B5EF4-FFF2-40B4-BE49-F238E27FC236}">
                <a16:creationId xmlns:a16="http://schemas.microsoft.com/office/drawing/2014/main" id="{4E956CCD-7492-4344-8B58-EB088E247D20}"/>
              </a:ext>
            </a:extLst>
          </p:cNvPr>
          <p:cNvPicPr>
            <a:picLocks noChangeAspect="1"/>
          </p:cNvPicPr>
          <p:nvPr/>
        </p:nvPicPr>
        <p:blipFill rotWithShape="1">
          <a:blip r:embed="rId2"/>
          <a:srcRect t="59715"/>
          <a:stretch/>
        </p:blipFill>
        <p:spPr>
          <a:xfrm>
            <a:off x="9386672" y="6199094"/>
            <a:ext cx="1917700" cy="465568"/>
          </a:xfrm>
          <a:prstGeom prst="rect">
            <a:avLst/>
          </a:prstGeom>
          <a:effectLst>
            <a:outerShdw blurRad="63500" sx="106000" sy="106000" algn="ctr" rotWithShape="0">
              <a:prstClr val="black">
                <a:alpha val="34000"/>
              </a:prstClr>
            </a:outerShdw>
          </a:effectLst>
        </p:spPr>
      </p:pic>
    </p:spTree>
    <p:extLst>
      <p:ext uri="{BB962C8B-B14F-4D97-AF65-F5344CB8AC3E}">
        <p14:creationId xmlns:p14="http://schemas.microsoft.com/office/powerpoint/2010/main" val="37546480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841376" y="4763589"/>
            <a:ext cx="10514012" cy="1405723"/>
          </a:xfrm>
          <a:ln>
            <a:solidFill>
              <a:schemeClr val="bg1"/>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833436" y="1811088"/>
            <a:ext cx="10517188" cy="1405723"/>
          </a:xfrm>
          <a:solidFill>
            <a:srgbClr val="DCE176"/>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a:extLst>
              <a:ext uri="{FF2B5EF4-FFF2-40B4-BE49-F238E27FC236}">
                <a16:creationId xmlns:a16="http://schemas.microsoft.com/office/drawing/2014/main" id="{2EE71C39-3A44-9543-9F1A-A1699E29B589}"/>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8" name="Footer Placeholder 7">
            <a:extLst>
              <a:ext uri="{FF2B5EF4-FFF2-40B4-BE49-F238E27FC236}">
                <a16:creationId xmlns:a16="http://schemas.microsoft.com/office/drawing/2014/main" id="{4DDC2532-B357-FE4D-8417-EC2D1E6D9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fld id="{C4F3F69A-06C0-DE48-8ADA-8AE5FC72AE31}" type="slidenum">
              <a:rPr lang="en-US" smtClean="0"/>
              <a:t>‹#›</a:t>
            </a:fld>
            <a:endParaRPr lang="en-US"/>
          </a:p>
        </p:txBody>
      </p:sp>
      <p:sp>
        <p:nvSpPr>
          <p:cNvPr id="10" name="Text Placeholder 2">
            <a:extLst>
              <a:ext uri="{FF2B5EF4-FFF2-40B4-BE49-F238E27FC236}">
                <a16:creationId xmlns:a16="http://schemas.microsoft.com/office/drawing/2014/main" id="{102EEDF6-7989-CC41-97E2-4721F6956CBE}"/>
              </a:ext>
            </a:extLst>
          </p:cNvPr>
          <p:cNvSpPr>
            <a:spLocks noGrp="1"/>
          </p:cNvSpPr>
          <p:nvPr>
            <p:ph type="body" idx="13"/>
          </p:nvPr>
        </p:nvSpPr>
        <p:spPr>
          <a:xfrm>
            <a:off x="842964" y="3265616"/>
            <a:ext cx="10512424" cy="1449169"/>
          </a:xfrm>
          <a:solidFill>
            <a:srgbClr val="ABCC3C"/>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1" name="Picture 10">
            <a:extLst>
              <a:ext uri="{FF2B5EF4-FFF2-40B4-BE49-F238E27FC236}">
                <a16:creationId xmlns:a16="http://schemas.microsoft.com/office/drawing/2014/main" id="{4E956CCD-7492-4344-8B58-EB088E247D20}"/>
              </a:ext>
            </a:extLst>
          </p:cNvPr>
          <p:cNvPicPr>
            <a:picLocks noChangeAspect="1"/>
          </p:cNvPicPr>
          <p:nvPr/>
        </p:nvPicPr>
        <p:blipFill rotWithShape="1">
          <a:blip r:embed="rId2"/>
          <a:srcRect t="59715"/>
          <a:stretch/>
        </p:blipFill>
        <p:spPr>
          <a:xfrm>
            <a:off x="9386672" y="6199094"/>
            <a:ext cx="1917700" cy="465568"/>
          </a:xfrm>
          <a:prstGeom prst="rect">
            <a:avLst/>
          </a:prstGeom>
          <a:effectLst>
            <a:outerShdw blurRad="63500" sx="106000" sy="106000" algn="ctr" rotWithShape="0">
              <a:prstClr val="black">
                <a:alpha val="34000"/>
              </a:prstClr>
            </a:outerShdw>
          </a:effectLst>
        </p:spPr>
      </p:pic>
    </p:spTree>
    <p:extLst>
      <p:ext uri="{BB962C8B-B14F-4D97-AF65-F5344CB8AC3E}">
        <p14:creationId xmlns:p14="http://schemas.microsoft.com/office/powerpoint/2010/main" val="6145552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3F862-75E5-0942-B0B3-61D17899AE0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AFF8B9B-D972-0A49-A779-5154CEBE544D}"/>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4" name="Footer Placeholder 3">
            <a:extLst>
              <a:ext uri="{FF2B5EF4-FFF2-40B4-BE49-F238E27FC236}">
                <a16:creationId xmlns:a16="http://schemas.microsoft.com/office/drawing/2014/main" id="{4E9085A5-A4D0-7C40-8F7F-489382E65F6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D1F820-F15D-0149-9361-05C41A61ACC1}"/>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25086485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7B3838D-033E-A14C-80E5-46FA16F7F497}"/>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3" name="Footer Placeholder 2">
            <a:extLst>
              <a:ext uri="{FF2B5EF4-FFF2-40B4-BE49-F238E27FC236}">
                <a16:creationId xmlns:a16="http://schemas.microsoft.com/office/drawing/2014/main" id="{2DE1FA3A-ABBF-8C41-B7D2-D4210750B67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BED6F6F-EC7B-F04F-B086-EE15857B31FD}"/>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15968841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E956CCD-7492-4344-8B58-EB088E247D20}"/>
              </a:ext>
            </a:extLst>
          </p:cNvPr>
          <p:cNvPicPr>
            <a:picLocks noChangeAspect="1"/>
          </p:cNvPicPr>
          <p:nvPr/>
        </p:nvPicPr>
        <p:blipFill rotWithShape="1">
          <a:blip r:embed="rId2"/>
          <a:srcRect t="59715"/>
          <a:stretch/>
        </p:blipFill>
        <p:spPr>
          <a:xfrm>
            <a:off x="9386672" y="6199094"/>
            <a:ext cx="1917700" cy="465568"/>
          </a:xfrm>
          <a:prstGeom prst="rect">
            <a:avLst/>
          </a:prstGeom>
          <a:effectLst>
            <a:outerShdw blurRad="63500" sx="106000" sy="106000" algn="ctr" rotWithShape="0">
              <a:prstClr val="black">
                <a:alpha val="34000"/>
              </a:prstClr>
            </a:outerShdw>
          </a:effectLst>
        </p:spPr>
      </p:pic>
      <p:sp>
        <p:nvSpPr>
          <p:cNvPr id="2" name="Title 1">
            <a:extLst>
              <a:ext uri="{FF2B5EF4-FFF2-40B4-BE49-F238E27FC236}">
                <a16:creationId xmlns:a16="http://schemas.microsoft.com/office/drawing/2014/main" id="{9EBAAD85-5A4B-154B-8B4A-C83C28AEECB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513F35D-DF47-1041-B260-BC98253952AB}"/>
              </a:ext>
            </a:extLst>
          </p:cNvPr>
          <p:cNvSpPr>
            <a:spLocks noGrp="1"/>
          </p:cNvSpPr>
          <p:nvPr>
            <p:ph idx="1"/>
          </p:nvPr>
        </p:nvSpPr>
        <p:spPr>
          <a:xfrm>
            <a:off x="5183188" y="987425"/>
            <a:ext cx="6172200" cy="5205557"/>
          </a:xfrm>
        </p:spPr>
        <p:txBody>
          <a:bodyPr/>
          <a:lstStyle>
            <a:lvl1pPr marL="228600" indent="-228600">
              <a:defRPr sz="3200"/>
            </a:lvl1pPr>
            <a:lvl2pPr marL="633413" indent="-176213">
              <a:defRPr sz="2800"/>
            </a:lvl2pPr>
            <a:lvl3pPr marL="1090613" indent="-176213">
              <a:defRPr sz="2400"/>
            </a:lvl3pPr>
            <a:lvl4pPr marL="1547813" indent="-176213">
              <a:defRPr sz="2000"/>
            </a:lvl4pPr>
            <a:lvl5pPr marL="2005013" indent="-176213">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0A9D290-9D12-BB42-B5E0-37050E2242A2}"/>
              </a:ext>
            </a:extLst>
          </p:cNvPr>
          <p:cNvSpPr>
            <a:spLocks noGrp="1"/>
          </p:cNvSpPr>
          <p:nvPr>
            <p:ph type="body" sz="half" idx="2"/>
          </p:nvPr>
        </p:nvSpPr>
        <p:spPr>
          <a:xfrm>
            <a:off x="839788" y="2057400"/>
            <a:ext cx="3932237" cy="3811588"/>
          </a:xfrm>
          <a:solidFill>
            <a:srgbClr val="DCE176"/>
          </a:solidFill>
        </p:spPr>
        <p:txBody>
          <a:bodyPr>
            <a:normAutofit/>
          </a:bodyPr>
          <a:lstStyle>
            <a:lvl1pPr marL="0" indent="0">
              <a:buNone/>
              <a:defRPr sz="2400">
                <a:solidFill>
                  <a:schemeClr val="tx1">
                    <a:lumMod val="65000"/>
                    <a:lumOff val="3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8DB705B-ABAD-E54E-BB6D-EC729A2BCAB0}"/>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6" name="Footer Placeholder 5">
            <a:extLst>
              <a:ext uri="{FF2B5EF4-FFF2-40B4-BE49-F238E27FC236}">
                <a16:creationId xmlns:a16="http://schemas.microsoft.com/office/drawing/2014/main" id="{54E1942B-7854-3647-BFE7-DB0D4A256B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ACE175-037A-3147-A3F9-D9ADFD29FF98}"/>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22823656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E320B-FB9A-384F-906F-AFA183FE01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341C83-D614-B541-9EFB-CB208D68A596}"/>
              </a:ext>
            </a:extLst>
          </p:cNvPr>
          <p:cNvSpPr>
            <a:spLocks noGrp="1"/>
          </p:cNvSpPr>
          <p:nvPr>
            <p:ph type="pic" idx="1"/>
          </p:nvPr>
        </p:nvSpPr>
        <p:spPr>
          <a:xfrm>
            <a:off x="5183188" y="987425"/>
            <a:ext cx="6172200" cy="519170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57C8FFE7-E07A-FF4D-9DBC-D6403F27B7B3}"/>
              </a:ext>
            </a:extLst>
          </p:cNvPr>
          <p:cNvSpPr>
            <a:spLocks noGrp="1"/>
          </p:cNvSpPr>
          <p:nvPr>
            <p:ph type="body" sz="half" idx="2"/>
          </p:nvPr>
        </p:nvSpPr>
        <p:spPr>
          <a:xfrm>
            <a:off x="839788" y="2057400"/>
            <a:ext cx="3932237" cy="3811588"/>
          </a:xfrm>
          <a:solidFill>
            <a:srgbClr val="DCE176"/>
          </a:solidFill>
        </p:spPr>
        <p:txBody>
          <a:bodyPr>
            <a:normAutofit/>
          </a:bodyPr>
          <a:lstStyle>
            <a:lvl1pPr marL="0" indent="0">
              <a:buNone/>
              <a:defRPr sz="2400">
                <a:solidFill>
                  <a:schemeClr val="tx1">
                    <a:lumMod val="65000"/>
                    <a:lumOff val="3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826FF24-5042-BB45-95A8-1B430A655134}"/>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6" name="Footer Placeholder 5">
            <a:extLst>
              <a:ext uri="{FF2B5EF4-FFF2-40B4-BE49-F238E27FC236}">
                <a16:creationId xmlns:a16="http://schemas.microsoft.com/office/drawing/2014/main" id="{56DE1AC0-D91B-BC4B-B51A-E1A0387C54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991FF9-7330-4D4D-A63C-D9EE95B95EA2}"/>
              </a:ext>
            </a:extLst>
          </p:cNvPr>
          <p:cNvSpPr>
            <a:spLocks noGrp="1"/>
          </p:cNvSpPr>
          <p:nvPr>
            <p:ph type="sldNum" sz="quarter" idx="12"/>
          </p:nvPr>
        </p:nvSpPr>
        <p:spPr/>
        <p:txBody>
          <a:bodyPr/>
          <a:lstStyle/>
          <a:p>
            <a:fld id="{C4F3F69A-06C0-DE48-8ADA-8AE5FC72AE31}" type="slidenum">
              <a:rPr lang="en-US" smtClean="0"/>
              <a:t>‹#›</a:t>
            </a:fld>
            <a:endParaRPr lang="en-US"/>
          </a:p>
        </p:txBody>
      </p:sp>
      <p:pic>
        <p:nvPicPr>
          <p:cNvPr id="8" name="Picture 7">
            <a:extLst>
              <a:ext uri="{FF2B5EF4-FFF2-40B4-BE49-F238E27FC236}">
                <a16:creationId xmlns:a16="http://schemas.microsoft.com/office/drawing/2014/main" id="{4E956CCD-7492-4344-8B58-EB088E247D20}"/>
              </a:ext>
            </a:extLst>
          </p:cNvPr>
          <p:cNvPicPr>
            <a:picLocks noChangeAspect="1"/>
          </p:cNvPicPr>
          <p:nvPr/>
        </p:nvPicPr>
        <p:blipFill rotWithShape="1">
          <a:blip r:embed="rId2"/>
          <a:srcRect t="59715"/>
          <a:stretch/>
        </p:blipFill>
        <p:spPr>
          <a:xfrm>
            <a:off x="9386672" y="6199094"/>
            <a:ext cx="1917700" cy="465568"/>
          </a:xfrm>
          <a:prstGeom prst="rect">
            <a:avLst/>
          </a:prstGeom>
          <a:effectLst>
            <a:outerShdw blurRad="63500" sx="106000" sy="106000" algn="ctr" rotWithShape="0">
              <a:prstClr val="black">
                <a:alpha val="34000"/>
              </a:prstClr>
            </a:outerShdw>
          </a:effectLst>
        </p:spPr>
      </p:pic>
    </p:spTree>
    <p:extLst>
      <p:ext uri="{BB962C8B-B14F-4D97-AF65-F5344CB8AC3E}">
        <p14:creationId xmlns:p14="http://schemas.microsoft.com/office/powerpoint/2010/main" val="25806060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5FDAC-7A9D-7146-AFCA-3195163EAA5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A837634-F8D4-0545-ABCB-5219BB2E757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2C5899-0764-EA4A-A33F-FAC5ED80A731}"/>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5" name="Footer Placeholder 4">
            <a:extLst>
              <a:ext uri="{FF2B5EF4-FFF2-40B4-BE49-F238E27FC236}">
                <a16:creationId xmlns:a16="http://schemas.microsoft.com/office/drawing/2014/main" id="{BD1B4092-A036-114A-809B-A2ED4C5981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CECFDC-0782-0E45-B5E2-A936349168CE}"/>
              </a:ext>
            </a:extLst>
          </p:cNvPr>
          <p:cNvSpPr>
            <a:spLocks noGrp="1"/>
          </p:cNvSpPr>
          <p:nvPr>
            <p:ph type="sldNum" sz="quarter" idx="12"/>
          </p:nvPr>
        </p:nvSpPr>
        <p:spPr/>
        <p:txBody>
          <a:bodyPr/>
          <a:lstStyle/>
          <a:p>
            <a:fld id="{C4F3F69A-06C0-DE48-8ADA-8AE5FC72AE31}" type="slidenum">
              <a:rPr lang="en-US" smtClean="0"/>
              <a:t>‹#›</a:t>
            </a:fld>
            <a:endParaRPr lang="en-US"/>
          </a:p>
        </p:txBody>
      </p:sp>
      <p:pic>
        <p:nvPicPr>
          <p:cNvPr id="7" name="Picture 6">
            <a:extLst>
              <a:ext uri="{FF2B5EF4-FFF2-40B4-BE49-F238E27FC236}">
                <a16:creationId xmlns:a16="http://schemas.microsoft.com/office/drawing/2014/main" id="{4E956CCD-7492-4344-8B58-EB088E247D20}"/>
              </a:ext>
            </a:extLst>
          </p:cNvPr>
          <p:cNvPicPr>
            <a:picLocks noChangeAspect="1"/>
          </p:cNvPicPr>
          <p:nvPr/>
        </p:nvPicPr>
        <p:blipFill rotWithShape="1">
          <a:blip r:embed="rId2"/>
          <a:srcRect t="59715"/>
          <a:stretch/>
        </p:blipFill>
        <p:spPr>
          <a:xfrm>
            <a:off x="9386672" y="6199094"/>
            <a:ext cx="1917700" cy="465568"/>
          </a:xfrm>
          <a:prstGeom prst="rect">
            <a:avLst/>
          </a:prstGeom>
          <a:effectLst>
            <a:outerShdw blurRad="63500" sx="106000" sy="106000" algn="ctr" rotWithShape="0">
              <a:prstClr val="black">
                <a:alpha val="34000"/>
              </a:prstClr>
            </a:outerShdw>
          </a:effectLst>
        </p:spPr>
      </p:pic>
    </p:spTree>
    <p:extLst>
      <p:ext uri="{BB962C8B-B14F-4D97-AF65-F5344CB8AC3E}">
        <p14:creationId xmlns:p14="http://schemas.microsoft.com/office/powerpoint/2010/main" val="50820902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AA5A0DD-4733-1243-AA25-4209BBBA8F6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F390BD2-8391-CE4E-8876-59A51A4A448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21D4D8-B408-0C49-A7A7-23F8F96C59B3}"/>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5" name="Footer Placeholder 4">
            <a:extLst>
              <a:ext uri="{FF2B5EF4-FFF2-40B4-BE49-F238E27FC236}">
                <a16:creationId xmlns:a16="http://schemas.microsoft.com/office/drawing/2014/main" id="{8CB829A2-CB27-B34C-9788-9D18A05422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D5F9F8-FD40-F64A-BB16-0035F8D3F200}"/>
              </a:ext>
            </a:extLst>
          </p:cNvPr>
          <p:cNvSpPr>
            <a:spLocks noGrp="1"/>
          </p:cNvSpPr>
          <p:nvPr>
            <p:ph type="sldNum" sz="quarter" idx="12"/>
          </p:nvPr>
        </p:nvSpPr>
        <p:spPr/>
        <p:txBody>
          <a:bodyPr/>
          <a:lstStyle/>
          <a:p>
            <a:fld id="{C4F3F69A-06C0-DE48-8ADA-8AE5FC72AE31}" type="slidenum">
              <a:rPr lang="en-US" smtClean="0"/>
              <a:t>‹#›</a:t>
            </a:fld>
            <a:endParaRPr lang="en-US"/>
          </a:p>
        </p:txBody>
      </p:sp>
      <p:pic>
        <p:nvPicPr>
          <p:cNvPr id="7" name="Picture 6">
            <a:extLst>
              <a:ext uri="{FF2B5EF4-FFF2-40B4-BE49-F238E27FC236}">
                <a16:creationId xmlns:a16="http://schemas.microsoft.com/office/drawing/2014/main" id="{4E956CCD-7492-4344-8B58-EB088E247D20}"/>
              </a:ext>
            </a:extLst>
          </p:cNvPr>
          <p:cNvPicPr>
            <a:picLocks noChangeAspect="1"/>
          </p:cNvPicPr>
          <p:nvPr/>
        </p:nvPicPr>
        <p:blipFill rotWithShape="1">
          <a:blip r:embed="rId2"/>
          <a:srcRect t="59715"/>
          <a:stretch/>
        </p:blipFill>
        <p:spPr>
          <a:xfrm>
            <a:off x="9386672" y="6199094"/>
            <a:ext cx="1917700" cy="465568"/>
          </a:xfrm>
          <a:prstGeom prst="rect">
            <a:avLst/>
          </a:prstGeom>
          <a:effectLst>
            <a:outerShdw blurRad="63500" sx="106000" sy="106000" algn="ctr" rotWithShape="0">
              <a:prstClr val="black">
                <a:alpha val="34000"/>
              </a:prstClr>
            </a:outerShdw>
          </a:effectLst>
        </p:spPr>
      </p:pic>
    </p:spTree>
    <p:extLst>
      <p:ext uri="{BB962C8B-B14F-4D97-AF65-F5344CB8AC3E}">
        <p14:creationId xmlns:p14="http://schemas.microsoft.com/office/powerpoint/2010/main" val="48902256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3"/>
        <p:cNvGrpSpPr/>
        <p:nvPr/>
      </p:nvGrpSpPr>
      <p:grpSpPr>
        <a:xfrm>
          <a:off x="0" y="0"/>
          <a:ext cx="0" cy="0"/>
          <a:chOff x="0" y="0"/>
          <a:chExt cx="0" cy="0"/>
        </a:xfrm>
      </p:grpSpPr>
      <p:pic>
        <p:nvPicPr>
          <p:cNvPr id="14" name="Google Shape;14;p2"/>
          <p:cNvPicPr preferRelativeResize="0"/>
          <p:nvPr/>
        </p:nvPicPr>
        <p:blipFill rotWithShape="1">
          <a:blip r:embed="rId2">
            <a:alphaModFix/>
          </a:blip>
          <a:srcRect t="59715"/>
          <a:stretch/>
        </p:blipFill>
        <p:spPr>
          <a:xfrm>
            <a:off x="8701088" y="5270500"/>
            <a:ext cx="1917700" cy="466725"/>
          </a:xfrm>
          <a:prstGeom prst="rect">
            <a:avLst/>
          </a:prstGeom>
          <a:noFill/>
          <a:ln>
            <a:noFill/>
          </a:ln>
          <a:effectLst>
            <a:outerShdw blurRad="63500" sx="105999" sy="105999" algn="ctr" rotWithShape="0">
              <a:srgbClr val="000000">
                <a:alpha val="33725"/>
              </a:srgbClr>
            </a:outerShdw>
          </a:effectLst>
        </p:spPr>
      </p:pic>
      <p:sp>
        <p:nvSpPr>
          <p:cNvPr id="15" name="Google Shape;15;p2"/>
          <p:cNvSpPr txBox="1">
            <a:spLocks noGrp="1"/>
          </p:cNvSpPr>
          <p:nvPr>
            <p:ph type="ctrTitle"/>
          </p:nvPr>
        </p:nvSpPr>
        <p:spPr>
          <a:xfrm>
            <a:off x="1524000" y="1122363"/>
            <a:ext cx="9144000" cy="2387600"/>
          </a:xfrm>
          <a:prstGeom prst="rect">
            <a:avLst/>
          </a:prstGeom>
          <a:solidFill>
            <a:srgbClr val="455998"/>
          </a:solidFill>
          <a:ln w="9525" cap="flat" cmpd="sng">
            <a:solidFill>
              <a:schemeClr val="lt1"/>
            </a:solidFill>
            <a:prstDash val="solid"/>
            <a:round/>
            <a:headEnd type="none" w="sm" len="sm"/>
            <a:tailEnd type="none" w="sm" len="sm"/>
          </a:ln>
        </p:spPr>
        <p:txBody>
          <a:bodyPr spcFirstLastPara="1" wrap="square" lIns="91425" tIns="45700" rIns="91425" bIns="45700" anchor="b" anchorCtr="0"/>
          <a:lstStyle>
            <a:lvl1pPr lvl="0" algn="ctr">
              <a:lnSpc>
                <a:spcPct val="90000"/>
              </a:lnSpc>
              <a:spcBef>
                <a:spcPts val="0"/>
              </a:spcBef>
              <a:spcAft>
                <a:spcPts val="0"/>
              </a:spcAft>
              <a:buSzPts val="1400"/>
              <a:buNone/>
              <a:defRPr sz="60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16" name="Google Shape;16;p2"/>
          <p:cNvSpPr txBox="1">
            <a:spLocks noGrp="1"/>
          </p:cNvSpPr>
          <p:nvPr>
            <p:ph type="subTitle" idx="1"/>
          </p:nvPr>
        </p:nvSpPr>
        <p:spPr>
          <a:xfrm>
            <a:off x="1524000" y="3602038"/>
            <a:ext cx="9144000" cy="1655762"/>
          </a:xfrm>
          <a:prstGeom prst="rect">
            <a:avLst/>
          </a:prstGeom>
          <a:solidFill>
            <a:srgbClr val="00A7AA"/>
          </a:solidFill>
          <a:ln w="9525" cap="flat" cmpd="sng">
            <a:solidFill>
              <a:schemeClr val="lt1"/>
            </a:solidFill>
            <a:prstDash val="solid"/>
            <a:round/>
            <a:headEnd type="none" w="sm" len="sm"/>
            <a:tailEnd type="none" w="sm" len="sm"/>
          </a:ln>
        </p:spPr>
        <p:txBody>
          <a:bodyPr spcFirstLastPara="1" wrap="square" lIns="91425" tIns="45700" rIns="91425" bIns="45700" anchor="t" anchorCtr="0"/>
          <a:lstStyle>
            <a:lvl1pPr lvl="0" algn="ctr">
              <a:lnSpc>
                <a:spcPct val="90000"/>
              </a:lnSpc>
              <a:spcBef>
                <a:spcPts val="1000"/>
              </a:spcBef>
              <a:spcAft>
                <a:spcPts val="0"/>
              </a:spcAft>
              <a:buSzPts val="3200"/>
              <a:buNone/>
              <a:defRPr sz="3200">
                <a:solidFill>
                  <a:schemeClr val="lt1"/>
                </a:solidFill>
              </a:defRPr>
            </a:lvl1pPr>
            <a:lvl2pPr lvl="1" algn="ctr">
              <a:lnSpc>
                <a:spcPct val="90000"/>
              </a:lnSpc>
              <a:spcBef>
                <a:spcPts val="500"/>
              </a:spcBef>
              <a:spcAft>
                <a:spcPts val="0"/>
              </a:spcAft>
              <a:buSzPts val="2000"/>
              <a:buNone/>
              <a:defRPr sz="2000"/>
            </a:lvl2pPr>
            <a:lvl3pPr lvl="2" algn="ctr">
              <a:lnSpc>
                <a:spcPct val="90000"/>
              </a:lnSpc>
              <a:spcBef>
                <a:spcPts val="500"/>
              </a:spcBef>
              <a:spcAft>
                <a:spcPts val="0"/>
              </a:spcAft>
              <a:buSzPts val="1800"/>
              <a:buNone/>
              <a:defRPr sz="1800"/>
            </a:lvl3pPr>
            <a:lvl4pPr lvl="3" algn="ctr">
              <a:lnSpc>
                <a:spcPct val="90000"/>
              </a:lnSpc>
              <a:spcBef>
                <a:spcPts val="500"/>
              </a:spcBef>
              <a:spcAft>
                <a:spcPts val="0"/>
              </a:spcAft>
              <a:buSzPts val="1600"/>
              <a:buNone/>
              <a:defRPr sz="1600"/>
            </a:lvl4pPr>
            <a:lvl5pPr lvl="4" algn="ctr">
              <a:lnSpc>
                <a:spcPct val="9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D8D8D"/>
                </a:solidFill>
                <a:latin typeface="Arial"/>
                <a:ea typeface="Arial"/>
                <a:cs typeface="Arial"/>
                <a:sym typeface="Arial"/>
              </a:defRPr>
            </a:lvl1pPr>
            <a:lvl2pPr marL="0" marR="0" lvl="1" indent="0" algn="r">
              <a:spcBef>
                <a:spcPts val="0"/>
              </a:spcBef>
              <a:spcAft>
                <a:spcPts val="0"/>
              </a:spcAft>
              <a:buNone/>
              <a:defRPr sz="1200" b="0" i="0" u="none" strike="noStrike" cap="none">
                <a:solidFill>
                  <a:srgbClr val="8D8D8D"/>
                </a:solidFill>
                <a:latin typeface="Arial"/>
                <a:ea typeface="Arial"/>
                <a:cs typeface="Arial"/>
                <a:sym typeface="Arial"/>
              </a:defRPr>
            </a:lvl2pPr>
            <a:lvl3pPr marL="0" marR="0" lvl="2" indent="0" algn="r">
              <a:spcBef>
                <a:spcPts val="0"/>
              </a:spcBef>
              <a:spcAft>
                <a:spcPts val="0"/>
              </a:spcAft>
              <a:buNone/>
              <a:defRPr sz="1200" b="0" i="0" u="none" strike="noStrike" cap="none">
                <a:solidFill>
                  <a:srgbClr val="8D8D8D"/>
                </a:solidFill>
                <a:latin typeface="Arial"/>
                <a:ea typeface="Arial"/>
                <a:cs typeface="Arial"/>
                <a:sym typeface="Arial"/>
              </a:defRPr>
            </a:lvl3pPr>
            <a:lvl4pPr marL="0" marR="0" lvl="3" indent="0" algn="r">
              <a:spcBef>
                <a:spcPts val="0"/>
              </a:spcBef>
              <a:spcAft>
                <a:spcPts val="0"/>
              </a:spcAft>
              <a:buNone/>
              <a:defRPr sz="1200" b="0" i="0" u="none" strike="noStrike" cap="none">
                <a:solidFill>
                  <a:srgbClr val="8D8D8D"/>
                </a:solidFill>
                <a:latin typeface="Arial"/>
                <a:ea typeface="Arial"/>
                <a:cs typeface="Arial"/>
                <a:sym typeface="Arial"/>
              </a:defRPr>
            </a:lvl4pPr>
            <a:lvl5pPr marL="0" marR="0" lvl="4" indent="0" algn="r">
              <a:spcBef>
                <a:spcPts val="0"/>
              </a:spcBef>
              <a:spcAft>
                <a:spcPts val="0"/>
              </a:spcAft>
              <a:buNone/>
              <a:defRPr sz="1200" b="0" i="0" u="none" strike="noStrike" cap="none">
                <a:solidFill>
                  <a:srgbClr val="8D8D8D"/>
                </a:solidFill>
                <a:latin typeface="Arial"/>
                <a:ea typeface="Arial"/>
                <a:cs typeface="Arial"/>
                <a:sym typeface="Arial"/>
              </a:defRPr>
            </a:lvl5pPr>
            <a:lvl6pPr marL="0" marR="0" lvl="5" indent="0" algn="r">
              <a:spcBef>
                <a:spcPts val="0"/>
              </a:spcBef>
              <a:spcAft>
                <a:spcPts val="0"/>
              </a:spcAft>
              <a:buNone/>
              <a:defRPr sz="1200" b="0" i="0" u="none" strike="noStrike" cap="none">
                <a:solidFill>
                  <a:srgbClr val="8D8D8D"/>
                </a:solidFill>
                <a:latin typeface="Arial"/>
                <a:ea typeface="Arial"/>
                <a:cs typeface="Arial"/>
                <a:sym typeface="Arial"/>
              </a:defRPr>
            </a:lvl6pPr>
            <a:lvl7pPr marL="0" marR="0" lvl="6" indent="0" algn="r">
              <a:spcBef>
                <a:spcPts val="0"/>
              </a:spcBef>
              <a:spcAft>
                <a:spcPts val="0"/>
              </a:spcAft>
              <a:buNone/>
              <a:defRPr sz="1200" b="0" i="0" u="none" strike="noStrike" cap="none">
                <a:solidFill>
                  <a:srgbClr val="8D8D8D"/>
                </a:solidFill>
                <a:latin typeface="Arial"/>
                <a:ea typeface="Arial"/>
                <a:cs typeface="Arial"/>
                <a:sym typeface="Arial"/>
              </a:defRPr>
            </a:lvl7pPr>
            <a:lvl8pPr marL="0" marR="0" lvl="7" indent="0" algn="r">
              <a:spcBef>
                <a:spcPts val="0"/>
              </a:spcBef>
              <a:spcAft>
                <a:spcPts val="0"/>
              </a:spcAft>
              <a:buNone/>
              <a:defRPr sz="1200" b="0" i="0" u="none" strike="noStrike" cap="none">
                <a:solidFill>
                  <a:srgbClr val="8D8D8D"/>
                </a:solidFill>
                <a:latin typeface="Arial"/>
                <a:ea typeface="Arial"/>
                <a:cs typeface="Arial"/>
                <a:sym typeface="Arial"/>
              </a:defRPr>
            </a:lvl8pPr>
            <a:lvl9pPr marL="0" marR="0" lvl="8" indent="0" algn="r">
              <a:spcBef>
                <a:spcPts val="0"/>
              </a:spcBef>
              <a:spcAft>
                <a:spcPts val="0"/>
              </a:spcAft>
              <a:buNone/>
              <a:defRPr sz="1200" b="0" i="0" u="none" strike="noStrike" cap="none">
                <a:solidFill>
                  <a:srgbClr val="8D8D8D"/>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037971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838200" y="1681163"/>
            <a:ext cx="5157787" cy="823912"/>
          </a:xfrm>
          <a:ln>
            <a:solidFill>
              <a:schemeClr val="bg1"/>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FFE941A-E349-7A44-ABC4-07D2F2745E67}"/>
              </a:ext>
            </a:extLst>
          </p:cNvPr>
          <p:cNvSpPr>
            <a:spLocks noGrp="1"/>
          </p:cNvSpPr>
          <p:nvPr>
            <p:ph sz="half" idx="2"/>
          </p:nvPr>
        </p:nvSpPr>
        <p:spPr>
          <a:xfrm>
            <a:off x="838200" y="2505075"/>
            <a:ext cx="5157787" cy="3684588"/>
          </a:xfrm>
          <a:ln>
            <a:solidFill>
              <a:schemeClr val="bg1"/>
            </a:solidFill>
          </a:ln>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6172200" y="1681163"/>
            <a:ext cx="5183188" cy="823912"/>
          </a:xfrm>
          <a:solidFill>
            <a:srgbClr val="DCE176"/>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5FB441A-59AD-CA4F-8800-D96C636903FD}"/>
              </a:ext>
            </a:extLst>
          </p:cNvPr>
          <p:cNvSpPr>
            <a:spLocks noGrp="1"/>
          </p:cNvSpPr>
          <p:nvPr>
            <p:ph sz="quarter" idx="4"/>
          </p:nvPr>
        </p:nvSpPr>
        <p:spPr>
          <a:xfrm>
            <a:off x="6172200" y="2505075"/>
            <a:ext cx="5183188" cy="3684588"/>
          </a:xfrm>
          <a:solidFill>
            <a:srgbClr val="DCE176"/>
          </a:solidFill>
          <a:ln>
            <a:solidFill>
              <a:schemeClr val="bg1"/>
            </a:solidFill>
          </a:ln>
        </p:spPr>
        <p:txBody>
          <a:bodyPr/>
          <a:lstStyle>
            <a:lvl1pP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EE71C39-3A44-9543-9F1A-A1699E29B589}"/>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8" name="Footer Placeholder 7">
            <a:extLst>
              <a:ext uri="{FF2B5EF4-FFF2-40B4-BE49-F238E27FC236}">
                <a16:creationId xmlns:a16="http://schemas.microsoft.com/office/drawing/2014/main" id="{4DDC2532-B357-FE4D-8417-EC2D1E6D9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fld id="{C4F3F69A-06C0-DE48-8ADA-8AE5FC72AE31}" type="slidenum">
              <a:rPr lang="en-US" smtClean="0"/>
              <a:t>‹#›</a:t>
            </a:fld>
            <a:endParaRPr lang="en-US"/>
          </a:p>
        </p:txBody>
      </p:sp>
    </p:spTree>
    <p:extLst>
      <p:ext uri="{BB962C8B-B14F-4D97-AF65-F5344CB8AC3E}">
        <p14:creationId xmlns:p14="http://schemas.microsoft.com/office/powerpoint/2010/main" val="5229735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8"/>
        <p:cNvGrpSpPr/>
        <p:nvPr/>
      </p:nvGrpSpPr>
      <p:grpSpPr>
        <a:xfrm>
          <a:off x="0" y="0"/>
          <a:ext cx="0" cy="0"/>
          <a:chOff x="0" y="0"/>
          <a:chExt cx="0" cy="0"/>
        </a:xfrm>
      </p:grpSpPr>
      <p:pic>
        <p:nvPicPr>
          <p:cNvPr id="19" name="Google Shape;19;p3"/>
          <p:cNvPicPr preferRelativeResize="0"/>
          <p:nvPr/>
        </p:nvPicPr>
        <p:blipFill rotWithShape="1">
          <a:blip r:embed="rId2">
            <a:alphaModFix/>
          </a:blip>
          <a:srcRect t="59715"/>
          <a:stretch/>
        </p:blipFill>
        <p:spPr>
          <a:xfrm>
            <a:off x="9386888" y="6172200"/>
            <a:ext cx="1917700" cy="465138"/>
          </a:xfrm>
          <a:prstGeom prst="rect">
            <a:avLst/>
          </a:prstGeom>
          <a:noFill/>
          <a:ln>
            <a:noFill/>
          </a:ln>
          <a:effectLst>
            <a:outerShdw blurRad="63500" sx="105999" sy="105999" algn="ctr" rotWithShape="0">
              <a:srgbClr val="000000">
                <a:alpha val="33725"/>
              </a:srgbClr>
            </a:outerShdw>
          </a:effectLst>
        </p:spPr>
      </p:pic>
      <p:sp>
        <p:nvSpPr>
          <p:cNvPr id="20" name="Google Shape;20;p3"/>
          <p:cNvSpPr txBox="1">
            <a:spLocks noGrp="1"/>
          </p:cNvSpPr>
          <p:nvPr>
            <p:ph type="body" idx="1"/>
          </p:nvPr>
        </p:nvSpPr>
        <p:spPr>
          <a:xfrm>
            <a:off x="838200" y="1825625"/>
            <a:ext cx="10515600" cy="4351338"/>
          </a:xfrm>
          <a:prstGeom prst="rect">
            <a:avLst/>
          </a:prstGeom>
          <a:solidFill>
            <a:srgbClr val="00A7AA"/>
          </a:solidFill>
          <a:ln w="9525" cap="flat" cmpd="sng">
            <a:solidFill>
              <a:schemeClr val="lt1"/>
            </a:solidFill>
            <a:prstDash val="solid"/>
            <a:miter lim="800000"/>
            <a:headEnd type="none" w="sm" len="sm"/>
            <a:tailEnd type="none" w="sm" len="sm"/>
          </a:ln>
        </p:spPr>
        <p:txBody>
          <a:bodyPr spcFirstLastPara="1" wrap="square" lIns="91425" tIns="45700" rIns="91425" bIns="45700" anchor="t" anchorCtr="0"/>
          <a:lstStyle>
            <a:lvl1pPr marL="457200" lvl="0" indent="-342900" algn="l">
              <a:lnSpc>
                <a:spcPct val="90000"/>
              </a:lnSpc>
              <a:spcBef>
                <a:spcPts val="1000"/>
              </a:spcBef>
              <a:spcAft>
                <a:spcPts val="0"/>
              </a:spcAft>
              <a:buClr>
                <a:schemeClr val="accent6"/>
              </a:buClr>
              <a:buSzPts val="1800"/>
              <a:buChar char="•"/>
              <a:defRPr/>
            </a:lvl1pPr>
            <a:lvl2pPr marL="914400" lvl="1" indent="-342900" algn="l">
              <a:lnSpc>
                <a:spcPct val="90000"/>
              </a:lnSpc>
              <a:spcBef>
                <a:spcPts val="500"/>
              </a:spcBef>
              <a:spcAft>
                <a:spcPts val="0"/>
              </a:spcAft>
              <a:buClr>
                <a:schemeClr val="accent6"/>
              </a:buClr>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lang="en-US"/>
          </a:p>
          <a:p>
            <a:pPr lvl="1"/>
            <a:endParaRPr/>
          </a:p>
        </p:txBody>
      </p:sp>
      <p:sp>
        <p:nvSpPr>
          <p:cNvPr id="21" name="Google Shape;21;p3"/>
          <p:cNvSpPr txBox="1">
            <a:spLocks noGrp="1"/>
          </p:cNvSpPr>
          <p:nvPr>
            <p:ph type="title"/>
          </p:nvPr>
        </p:nvSpPr>
        <p:spPr>
          <a:xfrm>
            <a:off x="838200" y="365125"/>
            <a:ext cx="10515600" cy="1325563"/>
          </a:xfrm>
          <a:prstGeom prst="rect">
            <a:avLst/>
          </a:prstGeom>
          <a:solidFill>
            <a:srgbClr val="455998"/>
          </a:solidFill>
          <a:ln w="9525" cap="flat" cmpd="sng">
            <a:solidFill>
              <a:schemeClr val="lt1"/>
            </a:solidFill>
            <a:prstDash val="solid"/>
            <a:miter lim="800000"/>
            <a:headEnd type="none" w="sm" len="sm"/>
            <a:tailEnd type="none" w="sm" len="sm"/>
          </a:ln>
        </p:spPr>
        <p:txBody>
          <a:bodyPr spcFirstLastPara="1" wrap="square" lIns="91425" tIns="45700" rIns="91425" bIns="45700" anchor="ctr" anchorCtr="0"/>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22" name="Google Shape;22;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D8D8D"/>
                </a:solidFill>
                <a:latin typeface="Arial"/>
                <a:ea typeface="Arial"/>
                <a:cs typeface="Arial"/>
                <a:sym typeface="Arial"/>
              </a:defRPr>
            </a:lvl1pPr>
            <a:lvl2pPr marL="0" marR="0" lvl="1" indent="0" algn="r">
              <a:spcBef>
                <a:spcPts val="0"/>
              </a:spcBef>
              <a:spcAft>
                <a:spcPts val="0"/>
              </a:spcAft>
              <a:buNone/>
              <a:defRPr sz="1200" b="0" i="0" u="none" strike="noStrike" cap="none">
                <a:solidFill>
                  <a:srgbClr val="8D8D8D"/>
                </a:solidFill>
                <a:latin typeface="Arial"/>
                <a:ea typeface="Arial"/>
                <a:cs typeface="Arial"/>
                <a:sym typeface="Arial"/>
              </a:defRPr>
            </a:lvl2pPr>
            <a:lvl3pPr marL="0" marR="0" lvl="2" indent="0" algn="r">
              <a:spcBef>
                <a:spcPts val="0"/>
              </a:spcBef>
              <a:spcAft>
                <a:spcPts val="0"/>
              </a:spcAft>
              <a:buNone/>
              <a:defRPr sz="1200" b="0" i="0" u="none" strike="noStrike" cap="none">
                <a:solidFill>
                  <a:srgbClr val="8D8D8D"/>
                </a:solidFill>
                <a:latin typeface="Arial"/>
                <a:ea typeface="Arial"/>
                <a:cs typeface="Arial"/>
                <a:sym typeface="Arial"/>
              </a:defRPr>
            </a:lvl3pPr>
            <a:lvl4pPr marL="0" marR="0" lvl="3" indent="0" algn="r">
              <a:spcBef>
                <a:spcPts val="0"/>
              </a:spcBef>
              <a:spcAft>
                <a:spcPts val="0"/>
              </a:spcAft>
              <a:buNone/>
              <a:defRPr sz="1200" b="0" i="0" u="none" strike="noStrike" cap="none">
                <a:solidFill>
                  <a:srgbClr val="8D8D8D"/>
                </a:solidFill>
                <a:latin typeface="Arial"/>
                <a:ea typeface="Arial"/>
                <a:cs typeface="Arial"/>
                <a:sym typeface="Arial"/>
              </a:defRPr>
            </a:lvl4pPr>
            <a:lvl5pPr marL="0" marR="0" lvl="4" indent="0" algn="r">
              <a:spcBef>
                <a:spcPts val="0"/>
              </a:spcBef>
              <a:spcAft>
                <a:spcPts val="0"/>
              </a:spcAft>
              <a:buNone/>
              <a:defRPr sz="1200" b="0" i="0" u="none" strike="noStrike" cap="none">
                <a:solidFill>
                  <a:srgbClr val="8D8D8D"/>
                </a:solidFill>
                <a:latin typeface="Arial"/>
                <a:ea typeface="Arial"/>
                <a:cs typeface="Arial"/>
                <a:sym typeface="Arial"/>
              </a:defRPr>
            </a:lvl5pPr>
            <a:lvl6pPr marL="0" marR="0" lvl="5" indent="0" algn="r">
              <a:spcBef>
                <a:spcPts val="0"/>
              </a:spcBef>
              <a:spcAft>
                <a:spcPts val="0"/>
              </a:spcAft>
              <a:buNone/>
              <a:defRPr sz="1200" b="0" i="0" u="none" strike="noStrike" cap="none">
                <a:solidFill>
                  <a:srgbClr val="8D8D8D"/>
                </a:solidFill>
                <a:latin typeface="Arial"/>
                <a:ea typeface="Arial"/>
                <a:cs typeface="Arial"/>
                <a:sym typeface="Arial"/>
              </a:defRPr>
            </a:lvl6pPr>
            <a:lvl7pPr marL="0" marR="0" lvl="6" indent="0" algn="r">
              <a:spcBef>
                <a:spcPts val="0"/>
              </a:spcBef>
              <a:spcAft>
                <a:spcPts val="0"/>
              </a:spcAft>
              <a:buNone/>
              <a:defRPr sz="1200" b="0" i="0" u="none" strike="noStrike" cap="none">
                <a:solidFill>
                  <a:srgbClr val="8D8D8D"/>
                </a:solidFill>
                <a:latin typeface="Arial"/>
                <a:ea typeface="Arial"/>
                <a:cs typeface="Arial"/>
                <a:sym typeface="Arial"/>
              </a:defRPr>
            </a:lvl7pPr>
            <a:lvl8pPr marL="0" marR="0" lvl="7" indent="0" algn="r">
              <a:spcBef>
                <a:spcPts val="0"/>
              </a:spcBef>
              <a:spcAft>
                <a:spcPts val="0"/>
              </a:spcAft>
              <a:buNone/>
              <a:defRPr sz="1200" b="0" i="0" u="none" strike="noStrike" cap="none">
                <a:solidFill>
                  <a:srgbClr val="8D8D8D"/>
                </a:solidFill>
                <a:latin typeface="Arial"/>
                <a:ea typeface="Arial"/>
                <a:cs typeface="Arial"/>
                <a:sym typeface="Arial"/>
              </a:defRPr>
            </a:lvl8pPr>
            <a:lvl9pPr marL="0" marR="0" lvl="8" indent="0" algn="r">
              <a:spcBef>
                <a:spcPts val="0"/>
              </a:spcBef>
              <a:spcAft>
                <a:spcPts val="0"/>
              </a:spcAft>
              <a:buNone/>
              <a:defRPr sz="1200" b="0" i="0" u="none" strike="noStrike" cap="none">
                <a:solidFill>
                  <a:srgbClr val="8D8D8D"/>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19880576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0"/>
        <p:cNvGrpSpPr/>
        <p:nvPr/>
      </p:nvGrpSpPr>
      <p:grpSpPr>
        <a:xfrm>
          <a:off x="0" y="0"/>
          <a:ext cx="0" cy="0"/>
          <a:chOff x="0" y="0"/>
          <a:chExt cx="0" cy="0"/>
        </a:xfrm>
      </p:grpSpPr>
      <p:sp>
        <p:nvSpPr>
          <p:cNvPr id="31" name="Google Shape;31;p5"/>
          <p:cNvSpPr txBox="1">
            <a:spLocks noGrp="1"/>
          </p:cNvSpPr>
          <p:nvPr>
            <p:ph type="title"/>
          </p:nvPr>
        </p:nvSpPr>
        <p:spPr>
          <a:xfrm>
            <a:off x="838200" y="365125"/>
            <a:ext cx="10515600" cy="1325563"/>
          </a:xfrm>
          <a:prstGeom prst="rect">
            <a:avLst/>
          </a:prstGeom>
          <a:solidFill>
            <a:srgbClr val="455998"/>
          </a:solidFill>
          <a:ln w="9525" cap="flat" cmpd="sng">
            <a:solidFill>
              <a:schemeClr val="lt1"/>
            </a:solidFill>
            <a:prstDash val="solid"/>
            <a:miter lim="800000"/>
            <a:headEnd type="none" w="sm" len="sm"/>
            <a:tailEnd type="none" w="sm" len="sm"/>
          </a:ln>
        </p:spPr>
        <p:txBody>
          <a:bodyPr spcFirstLastPara="1" wrap="square" lIns="91425" tIns="45700" rIns="91425" bIns="45700" anchor="ctr" anchorCtr="0"/>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32" name="Google Shape;32;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D8D8D"/>
                </a:solidFill>
                <a:latin typeface="Arial"/>
                <a:ea typeface="Arial"/>
                <a:cs typeface="Arial"/>
                <a:sym typeface="Arial"/>
              </a:defRPr>
            </a:lvl1pPr>
            <a:lvl2pPr marL="0" marR="0" lvl="1" indent="0" algn="r">
              <a:spcBef>
                <a:spcPts val="0"/>
              </a:spcBef>
              <a:spcAft>
                <a:spcPts val="0"/>
              </a:spcAft>
              <a:buNone/>
              <a:defRPr sz="1200" b="0" i="0" u="none" strike="noStrike" cap="none">
                <a:solidFill>
                  <a:srgbClr val="8D8D8D"/>
                </a:solidFill>
                <a:latin typeface="Arial"/>
                <a:ea typeface="Arial"/>
                <a:cs typeface="Arial"/>
                <a:sym typeface="Arial"/>
              </a:defRPr>
            </a:lvl2pPr>
            <a:lvl3pPr marL="0" marR="0" lvl="2" indent="0" algn="r">
              <a:spcBef>
                <a:spcPts val="0"/>
              </a:spcBef>
              <a:spcAft>
                <a:spcPts val="0"/>
              </a:spcAft>
              <a:buNone/>
              <a:defRPr sz="1200" b="0" i="0" u="none" strike="noStrike" cap="none">
                <a:solidFill>
                  <a:srgbClr val="8D8D8D"/>
                </a:solidFill>
                <a:latin typeface="Arial"/>
                <a:ea typeface="Arial"/>
                <a:cs typeface="Arial"/>
                <a:sym typeface="Arial"/>
              </a:defRPr>
            </a:lvl3pPr>
            <a:lvl4pPr marL="0" marR="0" lvl="3" indent="0" algn="r">
              <a:spcBef>
                <a:spcPts val="0"/>
              </a:spcBef>
              <a:spcAft>
                <a:spcPts val="0"/>
              </a:spcAft>
              <a:buNone/>
              <a:defRPr sz="1200" b="0" i="0" u="none" strike="noStrike" cap="none">
                <a:solidFill>
                  <a:srgbClr val="8D8D8D"/>
                </a:solidFill>
                <a:latin typeface="Arial"/>
                <a:ea typeface="Arial"/>
                <a:cs typeface="Arial"/>
                <a:sym typeface="Arial"/>
              </a:defRPr>
            </a:lvl4pPr>
            <a:lvl5pPr marL="0" marR="0" lvl="4" indent="0" algn="r">
              <a:spcBef>
                <a:spcPts val="0"/>
              </a:spcBef>
              <a:spcAft>
                <a:spcPts val="0"/>
              </a:spcAft>
              <a:buNone/>
              <a:defRPr sz="1200" b="0" i="0" u="none" strike="noStrike" cap="none">
                <a:solidFill>
                  <a:srgbClr val="8D8D8D"/>
                </a:solidFill>
                <a:latin typeface="Arial"/>
                <a:ea typeface="Arial"/>
                <a:cs typeface="Arial"/>
                <a:sym typeface="Arial"/>
              </a:defRPr>
            </a:lvl5pPr>
            <a:lvl6pPr marL="0" marR="0" lvl="5" indent="0" algn="r">
              <a:spcBef>
                <a:spcPts val="0"/>
              </a:spcBef>
              <a:spcAft>
                <a:spcPts val="0"/>
              </a:spcAft>
              <a:buNone/>
              <a:defRPr sz="1200" b="0" i="0" u="none" strike="noStrike" cap="none">
                <a:solidFill>
                  <a:srgbClr val="8D8D8D"/>
                </a:solidFill>
                <a:latin typeface="Arial"/>
                <a:ea typeface="Arial"/>
                <a:cs typeface="Arial"/>
                <a:sym typeface="Arial"/>
              </a:defRPr>
            </a:lvl6pPr>
            <a:lvl7pPr marL="0" marR="0" lvl="6" indent="0" algn="r">
              <a:spcBef>
                <a:spcPts val="0"/>
              </a:spcBef>
              <a:spcAft>
                <a:spcPts val="0"/>
              </a:spcAft>
              <a:buNone/>
              <a:defRPr sz="1200" b="0" i="0" u="none" strike="noStrike" cap="none">
                <a:solidFill>
                  <a:srgbClr val="8D8D8D"/>
                </a:solidFill>
                <a:latin typeface="Arial"/>
                <a:ea typeface="Arial"/>
                <a:cs typeface="Arial"/>
                <a:sym typeface="Arial"/>
              </a:defRPr>
            </a:lvl7pPr>
            <a:lvl8pPr marL="0" marR="0" lvl="7" indent="0" algn="r">
              <a:spcBef>
                <a:spcPts val="0"/>
              </a:spcBef>
              <a:spcAft>
                <a:spcPts val="0"/>
              </a:spcAft>
              <a:buNone/>
              <a:defRPr sz="1200" b="0" i="0" u="none" strike="noStrike" cap="none">
                <a:solidFill>
                  <a:srgbClr val="8D8D8D"/>
                </a:solidFill>
                <a:latin typeface="Arial"/>
                <a:ea typeface="Arial"/>
                <a:cs typeface="Arial"/>
                <a:sym typeface="Arial"/>
              </a:defRPr>
            </a:lvl8pPr>
            <a:lvl9pPr marL="0" marR="0" lvl="8" indent="0" algn="r">
              <a:spcBef>
                <a:spcPts val="0"/>
              </a:spcBef>
              <a:spcAft>
                <a:spcPts val="0"/>
              </a:spcAft>
              <a:buNone/>
              <a:defRPr sz="1200" b="0" i="0" u="none" strike="noStrike" cap="none">
                <a:solidFill>
                  <a:srgbClr val="8D8D8D"/>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65025598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33"/>
        <p:cNvGrpSpPr/>
        <p:nvPr/>
      </p:nvGrpSpPr>
      <p:grpSpPr>
        <a:xfrm>
          <a:off x="0" y="0"/>
          <a:ext cx="0" cy="0"/>
          <a:chOff x="0" y="0"/>
          <a:chExt cx="0" cy="0"/>
        </a:xfrm>
      </p:grpSpPr>
      <p:pic>
        <p:nvPicPr>
          <p:cNvPr id="34" name="Google Shape;34;p6"/>
          <p:cNvPicPr preferRelativeResize="0"/>
          <p:nvPr/>
        </p:nvPicPr>
        <p:blipFill rotWithShape="1">
          <a:blip r:embed="rId2">
            <a:alphaModFix/>
          </a:blip>
          <a:srcRect t="59715"/>
          <a:stretch/>
        </p:blipFill>
        <p:spPr>
          <a:xfrm>
            <a:off x="9386888" y="6199188"/>
            <a:ext cx="1917700" cy="465137"/>
          </a:xfrm>
          <a:prstGeom prst="rect">
            <a:avLst/>
          </a:prstGeom>
          <a:noFill/>
          <a:ln>
            <a:noFill/>
          </a:ln>
          <a:effectLst>
            <a:outerShdw blurRad="63500" sx="105999" sy="105999" algn="ctr" rotWithShape="0">
              <a:srgbClr val="000000">
                <a:alpha val="33725"/>
              </a:srgbClr>
            </a:outerShdw>
          </a:effectLst>
        </p:spPr>
      </p:pic>
      <p:sp>
        <p:nvSpPr>
          <p:cNvPr id="35" name="Google Shape;35;p6"/>
          <p:cNvSpPr txBox="1">
            <a:spLocks noGrp="1"/>
          </p:cNvSpPr>
          <p:nvPr>
            <p:ph type="title"/>
          </p:nvPr>
        </p:nvSpPr>
        <p:spPr>
          <a:xfrm>
            <a:off x="839788" y="365125"/>
            <a:ext cx="10515600" cy="1325563"/>
          </a:xfrm>
          <a:prstGeom prst="rect">
            <a:avLst/>
          </a:prstGeom>
          <a:solidFill>
            <a:srgbClr val="455998"/>
          </a:solidFill>
          <a:ln w="9525" cap="flat" cmpd="sng">
            <a:solidFill>
              <a:schemeClr val="lt1"/>
            </a:solidFill>
            <a:prstDash val="solid"/>
            <a:round/>
            <a:headEnd type="none" w="sm" len="sm"/>
            <a:tailEnd type="none" w="sm" len="sm"/>
          </a:ln>
        </p:spPr>
        <p:txBody>
          <a:bodyPr spcFirstLastPara="1" wrap="square" lIns="91425" tIns="45700" rIns="91425" bIns="45700" anchor="ctr" anchorCtr="0"/>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36" name="Google Shape;36;p6"/>
          <p:cNvSpPr txBox="1">
            <a:spLocks noGrp="1"/>
          </p:cNvSpPr>
          <p:nvPr>
            <p:ph type="body" idx="1"/>
          </p:nvPr>
        </p:nvSpPr>
        <p:spPr>
          <a:xfrm>
            <a:off x="838200" y="1694610"/>
            <a:ext cx="5157787" cy="823912"/>
          </a:xfrm>
          <a:prstGeom prst="rect">
            <a:avLst/>
          </a:prstGeom>
          <a:solidFill>
            <a:srgbClr val="00A7AA"/>
          </a:solidFill>
          <a:ln w="9525" cap="flat" cmpd="sng">
            <a:solidFill>
              <a:schemeClr val="lt1"/>
            </a:solidFill>
            <a:prstDash val="solid"/>
            <a:round/>
            <a:headEnd type="none" w="sm" len="sm"/>
            <a:tailEnd type="none" w="sm" len="sm"/>
          </a:ln>
        </p:spPr>
        <p:txBody>
          <a:bodyPr spcFirstLastPara="1" wrap="square" lIns="91425" tIns="45700" rIns="91425" bIns="45700" anchor="b" anchorCtr="0"/>
          <a:lstStyle>
            <a:lvl1pPr marL="457200" lvl="0" indent="-228600" algn="l">
              <a:lnSpc>
                <a:spcPct val="90000"/>
              </a:lnSpc>
              <a:spcBef>
                <a:spcPts val="1000"/>
              </a:spcBef>
              <a:spcAft>
                <a:spcPts val="0"/>
              </a:spcAft>
              <a:buSzPts val="2400"/>
              <a:buNone/>
              <a:defRPr sz="2400" b="1"/>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7" name="Google Shape;37;p6"/>
          <p:cNvSpPr txBox="1">
            <a:spLocks noGrp="1"/>
          </p:cNvSpPr>
          <p:nvPr>
            <p:ph type="body" idx="2"/>
          </p:nvPr>
        </p:nvSpPr>
        <p:spPr>
          <a:xfrm>
            <a:off x="838200" y="2518522"/>
            <a:ext cx="5157787" cy="3684588"/>
          </a:xfrm>
          <a:prstGeom prst="rect">
            <a:avLst/>
          </a:prstGeom>
          <a:solidFill>
            <a:srgbClr val="00A7AA"/>
          </a:solidFill>
          <a:ln w="9525" cap="flat" cmpd="sng">
            <a:solidFill>
              <a:schemeClr val="lt1"/>
            </a:solidFill>
            <a:prstDash val="solid"/>
            <a:round/>
            <a:headEnd type="none" w="sm" len="sm"/>
            <a:tailEnd type="none" w="sm" len="sm"/>
          </a:ln>
        </p:spPr>
        <p:txBody>
          <a:bodyPr spcFirstLastPara="1" wrap="square" lIns="91425" tIns="45700" rIns="91425" bIns="45700" anchor="t" anchorCtr="0"/>
          <a:lstStyle>
            <a:lvl1pPr marL="457200" lvl="0" indent="-406400" algn="l">
              <a:lnSpc>
                <a:spcPct val="90000"/>
              </a:lnSpc>
              <a:spcBef>
                <a:spcPts val="1000"/>
              </a:spcBef>
              <a:spcAft>
                <a:spcPts val="0"/>
              </a:spcAft>
              <a:buClr>
                <a:schemeClr val="accent6"/>
              </a:buClr>
              <a:buSzPts val="2800"/>
              <a:buChar char="•"/>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6"/>
          <p:cNvSpPr txBox="1">
            <a:spLocks noGrp="1"/>
          </p:cNvSpPr>
          <p:nvPr>
            <p:ph type="body" idx="3"/>
          </p:nvPr>
        </p:nvSpPr>
        <p:spPr>
          <a:xfrm>
            <a:off x="6172200" y="1694610"/>
            <a:ext cx="5183188" cy="823912"/>
          </a:xfrm>
          <a:prstGeom prst="rect">
            <a:avLst/>
          </a:prstGeom>
          <a:solidFill>
            <a:srgbClr val="DCE176"/>
          </a:solidFill>
          <a:ln w="9525" cap="flat" cmpd="sng">
            <a:solidFill>
              <a:schemeClr val="lt1"/>
            </a:solidFill>
            <a:prstDash val="solid"/>
            <a:round/>
            <a:headEnd type="none" w="sm" len="sm"/>
            <a:tailEnd type="none" w="sm" len="sm"/>
          </a:ln>
        </p:spPr>
        <p:txBody>
          <a:bodyPr spcFirstLastPara="1" wrap="square" lIns="91425" tIns="45700" rIns="91425" bIns="45700" anchor="b" anchorCtr="0"/>
          <a:lstStyle>
            <a:lvl1pPr marL="457200" lvl="0" indent="-228600" algn="l">
              <a:lnSpc>
                <a:spcPct val="90000"/>
              </a:lnSpc>
              <a:spcBef>
                <a:spcPts val="1000"/>
              </a:spcBef>
              <a:spcAft>
                <a:spcPts val="0"/>
              </a:spcAft>
              <a:buSzPts val="2400"/>
              <a:buNone/>
              <a:defRPr sz="2400" b="1">
                <a:solidFill>
                  <a:srgbClr val="585862"/>
                </a:solidFill>
                <a:effectLst/>
              </a:defRPr>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6"/>
          <p:cNvSpPr txBox="1">
            <a:spLocks noGrp="1"/>
          </p:cNvSpPr>
          <p:nvPr>
            <p:ph type="body" idx="4"/>
          </p:nvPr>
        </p:nvSpPr>
        <p:spPr>
          <a:xfrm>
            <a:off x="6172200" y="2518522"/>
            <a:ext cx="5183188" cy="3684588"/>
          </a:xfrm>
          <a:prstGeom prst="rect">
            <a:avLst/>
          </a:prstGeom>
          <a:solidFill>
            <a:srgbClr val="DCE176"/>
          </a:solidFill>
          <a:ln w="9525" cap="flat" cmpd="sng">
            <a:solidFill>
              <a:schemeClr val="lt1"/>
            </a:solidFill>
            <a:prstDash val="solid"/>
            <a:round/>
            <a:headEnd type="none" w="sm" len="sm"/>
            <a:tailEnd type="none" w="sm" len="sm"/>
          </a:ln>
        </p:spPr>
        <p:txBody>
          <a:bodyPr spcFirstLastPara="1" wrap="square" lIns="91425" tIns="45700" rIns="91425" bIns="45700" anchor="t" anchorCtr="0"/>
          <a:lstStyle>
            <a:lvl1pPr marL="457200" lvl="0" indent="-406400" algn="l">
              <a:lnSpc>
                <a:spcPct val="90000"/>
              </a:lnSpc>
              <a:spcBef>
                <a:spcPts val="1000"/>
              </a:spcBef>
              <a:spcAft>
                <a:spcPts val="0"/>
              </a:spcAft>
              <a:buSzPts val="2800"/>
              <a:buChar char="•"/>
              <a:defRPr>
                <a:solidFill>
                  <a:srgbClr val="585862"/>
                </a:solidFill>
                <a:effectLst/>
              </a:defRPr>
            </a:lvl1pPr>
            <a:lvl2pPr marL="914400" lvl="1" indent="-381000" algn="l">
              <a:lnSpc>
                <a:spcPct val="90000"/>
              </a:lnSpc>
              <a:spcBef>
                <a:spcPts val="500"/>
              </a:spcBef>
              <a:spcAft>
                <a:spcPts val="0"/>
              </a:spcAft>
              <a:buSzPts val="2400"/>
              <a:buChar char="•"/>
              <a:defRPr>
                <a:solidFill>
                  <a:srgbClr val="666666"/>
                </a:solidFill>
              </a:defRPr>
            </a:lvl2pPr>
            <a:lvl3pPr marL="1371600" lvl="2" indent="-355600" algn="l">
              <a:lnSpc>
                <a:spcPct val="90000"/>
              </a:lnSpc>
              <a:spcBef>
                <a:spcPts val="500"/>
              </a:spcBef>
              <a:spcAft>
                <a:spcPts val="0"/>
              </a:spcAft>
              <a:buSzPts val="2000"/>
              <a:buChar char="•"/>
              <a:defRPr>
                <a:solidFill>
                  <a:srgbClr val="666666"/>
                </a:solidFill>
              </a:defRPr>
            </a:lvl3pPr>
            <a:lvl4pPr marL="1828800" lvl="3" indent="-342900" algn="l">
              <a:lnSpc>
                <a:spcPct val="90000"/>
              </a:lnSpc>
              <a:spcBef>
                <a:spcPts val="500"/>
              </a:spcBef>
              <a:spcAft>
                <a:spcPts val="0"/>
              </a:spcAft>
              <a:buSzPts val="1800"/>
              <a:buChar char="•"/>
              <a:defRPr>
                <a:solidFill>
                  <a:srgbClr val="666666"/>
                </a:solidFill>
              </a:defRPr>
            </a:lvl4pPr>
            <a:lvl5pPr marL="2286000" lvl="4" indent="-342900" algn="l">
              <a:lnSpc>
                <a:spcPct val="90000"/>
              </a:lnSpc>
              <a:spcBef>
                <a:spcPts val="500"/>
              </a:spcBef>
              <a:spcAft>
                <a:spcPts val="0"/>
              </a:spcAft>
              <a:buSzPts val="1800"/>
              <a:buChar char="•"/>
              <a:defRPr>
                <a:solidFill>
                  <a:srgbClr val="666666"/>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D8D8D"/>
                </a:solidFill>
                <a:latin typeface="Arial"/>
                <a:ea typeface="Arial"/>
                <a:cs typeface="Arial"/>
                <a:sym typeface="Arial"/>
              </a:defRPr>
            </a:lvl1pPr>
            <a:lvl2pPr marL="0" marR="0" lvl="1" indent="0" algn="r">
              <a:spcBef>
                <a:spcPts val="0"/>
              </a:spcBef>
              <a:spcAft>
                <a:spcPts val="0"/>
              </a:spcAft>
              <a:buNone/>
              <a:defRPr sz="1200" b="0" i="0" u="none" strike="noStrike" cap="none">
                <a:solidFill>
                  <a:srgbClr val="8D8D8D"/>
                </a:solidFill>
                <a:latin typeface="Arial"/>
                <a:ea typeface="Arial"/>
                <a:cs typeface="Arial"/>
                <a:sym typeface="Arial"/>
              </a:defRPr>
            </a:lvl2pPr>
            <a:lvl3pPr marL="0" marR="0" lvl="2" indent="0" algn="r">
              <a:spcBef>
                <a:spcPts val="0"/>
              </a:spcBef>
              <a:spcAft>
                <a:spcPts val="0"/>
              </a:spcAft>
              <a:buNone/>
              <a:defRPr sz="1200" b="0" i="0" u="none" strike="noStrike" cap="none">
                <a:solidFill>
                  <a:srgbClr val="8D8D8D"/>
                </a:solidFill>
                <a:latin typeface="Arial"/>
                <a:ea typeface="Arial"/>
                <a:cs typeface="Arial"/>
                <a:sym typeface="Arial"/>
              </a:defRPr>
            </a:lvl3pPr>
            <a:lvl4pPr marL="0" marR="0" lvl="3" indent="0" algn="r">
              <a:spcBef>
                <a:spcPts val="0"/>
              </a:spcBef>
              <a:spcAft>
                <a:spcPts val="0"/>
              </a:spcAft>
              <a:buNone/>
              <a:defRPr sz="1200" b="0" i="0" u="none" strike="noStrike" cap="none">
                <a:solidFill>
                  <a:srgbClr val="8D8D8D"/>
                </a:solidFill>
                <a:latin typeface="Arial"/>
                <a:ea typeface="Arial"/>
                <a:cs typeface="Arial"/>
                <a:sym typeface="Arial"/>
              </a:defRPr>
            </a:lvl4pPr>
            <a:lvl5pPr marL="0" marR="0" lvl="4" indent="0" algn="r">
              <a:spcBef>
                <a:spcPts val="0"/>
              </a:spcBef>
              <a:spcAft>
                <a:spcPts val="0"/>
              </a:spcAft>
              <a:buNone/>
              <a:defRPr sz="1200" b="0" i="0" u="none" strike="noStrike" cap="none">
                <a:solidFill>
                  <a:srgbClr val="8D8D8D"/>
                </a:solidFill>
                <a:latin typeface="Arial"/>
                <a:ea typeface="Arial"/>
                <a:cs typeface="Arial"/>
                <a:sym typeface="Arial"/>
              </a:defRPr>
            </a:lvl5pPr>
            <a:lvl6pPr marL="0" marR="0" lvl="5" indent="0" algn="r">
              <a:spcBef>
                <a:spcPts val="0"/>
              </a:spcBef>
              <a:spcAft>
                <a:spcPts val="0"/>
              </a:spcAft>
              <a:buNone/>
              <a:defRPr sz="1200" b="0" i="0" u="none" strike="noStrike" cap="none">
                <a:solidFill>
                  <a:srgbClr val="8D8D8D"/>
                </a:solidFill>
                <a:latin typeface="Arial"/>
                <a:ea typeface="Arial"/>
                <a:cs typeface="Arial"/>
                <a:sym typeface="Arial"/>
              </a:defRPr>
            </a:lvl6pPr>
            <a:lvl7pPr marL="0" marR="0" lvl="6" indent="0" algn="r">
              <a:spcBef>
                <a:spcPts val="0"/>
              </a:spcBef>
              <a:spcAft>
                <a:spcPts val="0"/>
              </a:spcAft>
              <a:buNone/>
              <a:defRPr sz="1200" b="0" i="0" u="none" strike="noStrike" cap="none">
                <a:solidFill>
                  <a:srgbClr val="8D8D8D"/>
                </a:solidFill>
                <a:latin typeface="Arial"/>
                <a:ea typeface="Arial"/>
                <a:cs typeface="Arial"/>
                <a:sym typeface="Arial"/>
              </a:defRPr>
            </a:lvl7pPr>
            <a:lvl8pPr marL="0" marR="0" lvl="7" indent="0" algn="r">
              <a:spcBef>
                <a:spcPts val="0"/>
              </a:spcBef>
              <a:spcAft>
                <a:spcPts val="0"/>
              </a:spcAft>
              <a:buNone/>
              <a:defRPr sz="1200" b="0" i="0" u="none" strike="noStrike" cap="none">
                <a:solidFill>
                  <a:srgbClr val="8D8D8D"/>
                </a:solidFill>
                <a:latin typeface="Arial"/>
                <a:ea typeface="Arial"/>
                <a:cs typeface="Arial"/>
                <a:sym typeface="Arial"/>
              </a:defRPr>
            </a:lvl8pPr>
            <a:lvl9pPr marL="0" marR="0" lvl="8" indent="0" algn="r">
              <a:spcBef>
                <a:spcPts val="0"/>
              </a:spcBef>
              <a:spcAft>
                <a:spcPts val="0"/>
              </a:spcAft>
              <a:buNone/>
              <a:defRPr sz="1200" b="0" i="0" u="none" strike="noStrike" cap="none">
                <a:solidFill>
                  <a:srgbClr val="8D8D8D"/>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30965778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41"/>
        <p:cNvGrpSpPr/>
        <p:nvPr/>
      </p:nvGrpSpPr>
      <p:grpSpPr>
        <a:xfrm>
          <a:off x="0" y="0"/>
          <a:ext cx="0" cy="0"/>
          <a:chOff x="0" y="0"/>
          <a:chExt cx="0" cy="0"/>
        </a:xfrm>
      </p:grpSpPr>
      <p:pic>
        <p:nvPicPr>
          <p:cNvPr id="42" name="Google Shape;42;p7"/>
          <p:cNvPicPr preferRelativeResize="0"/>
          <p:nvPr/>
        </p:nvPicPr>
        <p:blipFill rotWithShape="1">
          <a:blip r:embed="rId2">
            <a:alphaModFix/>
          </a:blip>
          <a:srcRect t="59715"/>
          <a:stretch/>
        </p:blipFill>
        <p:spPr>
          <a:xfrm>
            <a:off x="9386888" y="6199188"/>
            <a:ext cx="1917700" cy="465137"/>
          </a:xfrm>
          <a:prstGeom prst="rect">
            <a:avLst/>
          </a:prstGeom>
          <a:noFill/>
          <a:ln>
            <a:noFill/>
          </a:ln>
          <a:effectLst>
            <a:outerShdw blurRad="63500" sx="105999" sy="105999" algn="ctr" rotWithShape="0">
              <a:srgbClr val="000000">
                <a:alpha val="33725"/>
              </a:srgbClr>
            </a:outerShdw>
          </a:effectLst>
        </p:spPr>
      </p:pic>
      <p:sp>
        <p:nvSpPr>
          <p:cNvPr id="43" name="Google Shape;43;p7"/>
          <p:cNvSpPr txBox="1">
            <a:spLocks noGrp="1"/>
          </p:cNvSpPr>
          <p:nvPr>
            <p:ph type="title"/>
          </p:nvPr>
        </p:nvSpPr>
        <p:spPr>
          <a:xfrm>
            <a:off x="838200" y="365125"/>
            <a:ext cx="10515600" cy="1325563"/>
          </a:xfrm>
          <a:prstGeom prst="rect">
            <a:avLst/>
          </a:prstGeom>
          <a:solidFill>
            <a:srgbClr val="455998"/>
          </a:solidFill>
          <a:ln w="9525" cap="flat" cmpd="sng">
            <a:solidFill>
              <a:schemeClr val="lt1"/>
            </a:solidFill>
            <a:prstDash val="solid"/>
            <a:miter lim="800000"/>
            <a:headEnd type="none" w="sm" len="sm"/>
            <a:tailEnd type="none" w="sm" len="sm"/>
          </a:ln>
        </p:spPr>
        <p:txBody>
          <a:bodyPr spcFirstLastPara="1" wrap="square" lIns="91425" tIns="45700" rIns="91425" bIns="45700" anchor="ctr" anchorCtr="0"/>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44" name="Google Shape;44;p7"/>
          <p:cNvSpPr txBox="1">
            <a:spLocks noGrp="1"/>
          </p:cNvSpPr>
          <p:nvPr>
            <p:ph type="body" idx="1"/>
          </p:nvPr>
        </p:nvSpPr>
        <p:spPr>
          <a:xfrm>
            <a:off x="838200" y="1825625"/>
            <a:ext cx="5181600" cy="4351338"/>
          </a:xfrm>
          <a:prstGeom prst="rect">
            <a:avLst/>
          </a:prstGeom>
          <a:solidFill>
            <a:srgbClr val="00A7AA"/>
          </a:solidFill>
          <a:ln w="9525" cap="flat" cmpd="sng">
            <a:solidFill>
              <a:schemeClr val="lt1"/>
            </a:solidFill>
            <a:prstDash val="solid"/>
            <a:round/>
            <a:headEnd type="none" w="sm" len="sm"/>
            <a:tailEnd type="none" w="sm" len="sm"/>
          </a:ln>
        </p:spPr>
        <p:txBody>
          <a:bodyPr spcFirstLastPara="1" wrap="square" lIns="91425" tIns="45700" rIns="91425" bIns="45700" anchor="t" anchorCtr="0"/>
          <a:lstStyle>
            <a:lvl1pPr marL="457200" lvl="0" indent="-406400" algn="l">
              <a:lnSpc>
                <a:spcPct val="90000"/>
              </a:lnSpc>
              <a:spcBef>
                <a:spcPts val="1000"/>
              </a:spcBef>
              <a:spcAft>
                <a:spcPts val="0"/>
              </a:spcAft>
              <a:buClr>
                <a:schemeClr val="accent6"/>
              </a:buClr>
              <a:buSzPts val="2800"/>
              <a:buChar char="•"/>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7"/>
          <p:cNvSpPr txBox="1">
            <a:spLocks noGrp="1"/>
          </p:cNvSpPr>
          <p:nvPr>
            <p:ph type="body" idx="2"/>
          </p:nvPr>
        </p:nvSpPr>
        <p:spPr>
          <a:xfrm>
            <a:off x="6172200" y="1825625"/>
            <a:ext cx="5181600" cy="4351338"/>
          </a:xfrm>
          <a:prstGeom prst="rect">
            <a:avLst/>
          </a:prstGeom>
          <a:solidFill>
            <a:srgbClr val="DCE176"/>
          </a:solidFill>
          <a:ln w="9525" cap="flat" cmpd="sng">
            <a:solidFill>
              <a:schemeClr val="lt1"/>
            </a:solidFill>
            <a:prstDash val="solid"/>
            <a:round/>
            <a:headEnd type="none" w="sm" len="sm"/>
            <a:tailEnd type="none" w="sm" len="sm"/>
          </a:ln>
        </p:spPr>
        <p:txBody>
          <a:bodyPr spcFirstLastPara="1" wrap="square" lIns="91425" tIns="45700" rIns="91425" bIns="45700" anchor="t" anchorCtr="0"/>
          <a:lstStyle>
            <a:lvl1pPr marL="457200" lvl="0" indent="-406400" algn="l">
              <a:lnSpc>
                <a:spcPct val="90000"/>
              </a:lnSpc>
              <a:spcBef>
                <a:spcPts val="1000"/>
              </a:spcBef>
              <a:spcAft>
                <a:spcPts val="0"/>
              </a:spcAft>
              <a:buSzPts val="2800"/>
              <a:buChar char="•"/>
              <a:defRPr>
                <a:solidFill>
                  <a:srgbClr val="585862"/>
                </a:solidFill>
                <a:effectLst/>
              </a:defRPr>
            </a:lvl1pPr>
            <a:lvl2pPr marL="914400" lvl="1" indent="-381000" algn="l">
              <a:lnSpc>
                <a:spcPct val="90000"/>
              </a:lnSpc>
              <a:spcBef>
                <a:spcPts val="500"/>
              </a:spcBef>
              <a:spcAft>
                <a:spcPts val="0"/>
              </a:spcAft>
              <a:buSzPts val="2400"/>
              <a:buChar char="•"/>
              <a:defRPr>
                <a:solidFill>
                  <a:srgbClr val="666666"/>
                </a:solidFill>
              </a:defRPr>
            </a:lvl2pPr>
            <a:lvl3pPr marL="1371600" lvl="2" indent="-355600" algn="l">
              <a:lnSpc>
                <a:spcPct val="90000"/>
              </a:lnSpc>
              <a:spcBef>
                <a:spcPts val="500"/>
              </a:spcBef>
              <a:spcAft>
                <a:spcPts val="0"/>
              </a:spcAft>
              <a:buSzPts val="2000"/>
              <a:buChar char="•"/>
              <a:defRPr>
                <a:solidFill>
                  <a:srgbClr val="666666"/>
                </a:solidFill>
              </a:defRPr>
            </a:lvl3pPr>
            <a:lvl4pPr marL="1828800" lvl="3" indent="-342900" algn="l">
              <a:lnSpc>
                <a:spcPct val="90000"/>
              </a:lnSpc>
              <a:spcBef>
                <a:spcPts val="500"/>
              </a:spcBef>
              <a:spcAft>
                <a:spcPts val="0"/>
              </a:spcAft>
              <a:buSzPts val="1800"/>
              <a:buChar char="•"/>
              <a:defRPr>
                <a:solidFill>
                  <a:srgbClr val="666666"/>
                </a:solidFill>
              </a:defRPr>
            </a:lvl4pPr>
            <a:lvl5pPr marL="2286000" lvl="4" indent="-342900" algn="l">
              <a:lnSpc>
                <a:spcPct val="90000"/>
              </a:lnSpc>
              <a:spcBef>
                <a:spcPts val="500"/>
              </a:spcBef>
              <a:spcAft>
                <a:spcPts val="0"/>
              </a:spcAft>
              <a:buSzPts val="1800"/>
              <a:buChar char="•"/>
              <a:defRPr>
                <a:solidFill>
                  <a:srgbClr val="666666"/>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D8D8D"/>
                </a:solidFill>
                <a:latin typeface="Arial"/>
                <a:ea typeface="Arial"/>
                <a:cs typeface="Arial"/>
                <a:sym typeface="Arial"/>
              </a:defRPr>
            </a:lvl1pPr>
            <a:lvl2pPr marL="0" marR="0" lvl="1" indent="0" algn="r">
              <a:spcBef>
                <a:spcPts val="0"/>
              </a:spcBef>
              <a:spcAft>
                <a:spcPts val="0"/>
              </a:spcAft>
              <a:buNone/>
              <a:defRPr sz="1200" b="0" i="0" u="none" strike="noStrike" cap="none">
                <a:solidFill>
                  <a:srgbClr val="8D8D8D"/>
                </a:solidFill>
                <a:latin typeface="Arial"/>
                <a:ea typeface="Arial"/>
                <a:cs typeface="Arial"/>
                <a:sym typeface="Arial"/>
              </a:defRPr>
            </a:lvl2pPr>
            <a:lvl3pPr marL="0" marR="0" lvl="2" indent="0" algn="r">
              <a:spcBef>
                <a:spcPts val="0"/>
              </a:spcBef>
              <a:spcAft>
                <a:spcPts val="0"/>
              </a:spcAft>
              <a:buNone/>
              <a:defRPr sz="1200" b="0" i="0" u="none" strike="noStrike" cap="none">
                <a:solidFill>
                  <a:srgbClr val="8D8D8D"/>
                </a:solidFill>
                <a:latin typeface="Arial"/>
                <a:ea typeface="Arial"/>
                <a:cs typeface="Arial"/>
                <a:sym typeface="Arial"/>
              </a:defRPr>
            </a:lvl3pPr>
            <a:lvl4pPr marL="0" marR="0" lvl="3" indent="0" algn="r">
              <a:spcBef>
                <a:spcPts val="0"/>
              </a:spcBef>
              <a:spcAft>
                <a:spcPts val="0"/>
              </a:spcAft>
              <a:buNone/>
              <a:defRPr sz="1200" b="0" i="0" u="none" strike="noStrike" cap="none">
                <a:solidFill>
                  <a:srgbClr val="8D8D8D"/>
                </a:solidFill>
                <a:latin typeface="Arial"/>
                <a:ea typeface="Arial"/>
                <a:cs typeface="Arial"/>
                <a:sym typeface="Arial"/>
              </a:defRPr>
            </a:lvl4pPr>
            <a:lvl5pPr marL="0" marR="0" lvl="4" indent="0" algn="r">
              <a:spcBef>
                <a:spcPts val="0"/>
              </a:spcBef>
              <a:spcAft>
                <a:spcPts val="0"/>
              </a:spcAft>
              <a:buNone/>
              <a:defRPr sz="1200" b="0" i="0" u="none" strike="noStrike" cap="none">
                <a:solidFill>
                  <a:srgbClr val="8D8D8D"/>
                </a:solidFill>
                <a:latin typeface="Arial"/>
                <a:ea typeface="Arial"/>
                <a:cs typeface="Arial"/>
                <a:sym typeface="Arial"/>
              </a:defRPr>
            </a:lvl5pPr>
            <a:lvl6pPr marL="0" marR="0" lvl="5" indent="0" algn="r">
              <a:spcBef>
                <a:spcPts val="0"/>
              </a:spcBef>
              <a:spcAft>
                <a:spcPts val="0"/>
              </a:spcAft>
              <a:buNone/>
              <a:defRPr sz="1200" b="0" i="0" u="none" strike="noStrike" cap="none">
                <a:solidFill>
                  <a:srgbClr val="8D8D8D"/>
                </a:solidFill>
                <a:latin typeface="Arial"/>
                <a:ea typeface="Arial"/>
                <a:cs typeface="Arial"/>
                <a:sym typeface="Arial"/>
              </a:defRPr>
            </a:lvl6pPr>
            <a:lvl7pPr marL="0" marR="0" lvl="6" indent="0" algn="r">
              <a:spcBef>
                <a:spcPts val="0"/>
              </a:spcBef>
              <a:spcAft>
                <a:spcPts val="0"/>
              </a:spcAft>
              <a:buNone/>
              <a:defRPr sz="1200" b="0" i="0" u="none" strike="noStrike" cap="none">
                <a:solidFill>
                  <a:srgbClr val="8D8D8D"/>
                </a:solidFill>
                <a:latin typeface="Arial"/>
                <a:ea typeface="Arial"/>
                <a:cs typeface="Arial"/>
                <a:sym typeface="Arial"/>
              </a:defRPr>
            </a:lvl7pPr>
            <a:lvl8pPr marL="0" marR="0" lvl="7" indent="0" algn="r">
              <a:spcBef>
                <a:spcPts val="0"/>
              </a:spcBef>
              <a:spcAft>
                <a:spcPts val="0"/>
              </a:spcAft>
              <a:buNone/>
              <a:defRPr sz="1200" b="0" i="0" u="none" strike="noStrike" cap="none">
                <a:solidFill>
                  <a:srgbClr val="8D8D8D"/>
                </a:solidFill>
                <a:latin typeface="Arial"/>
                <a:ea typeface="Arial"/>
                <a:cs typeface="Arial"/>
                <a:sym typeface="Arial"/>
              </a:defRPr>
            </a:lvl8pPr>
            <a:lvl9pPr marL="0" marR="0" lvl="8" indent="0" algn="r">
              <a:spcBef>
                <a:spcPts val="0"/>
              </a:spcBef>
              <a:spcAft>
                <a:spcPts val="0"/>
              </a:spcAft>
              <a:buNone/>
              <a:defRPr sz="1200" b="0" i="0" u="none" strike="noStrike" cap="none">
                <a:solidFill>
                  <a:srgbClr val="8D8D8D"/>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79455348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47"/>
        <p:cNvGrpSpPr/>
        <p:nvPr/>
      </p:nvGrpSpPr>
      <p:grpSpPr>
        <a:xfrm>
          <a:off x="0" y="0"/>
          <a:ext cx="0" cy="0"/>
          <a:chOff x="0" y="0"/>
          <a:chExt cx="0" cy="0"/>
        </a:xfrm>
      </p:grpSpPr>
      <p:pic>
        <p:nvPicPr>
          <p:cNvPr id="48" name="Google Shape;48;p8"/>
          <p:cNvPicPr preferRelativeResize="0"/>
          <p:nvPr/>
        </p:nvPicPr>
        <p:blipFill rotWithShape="1">
          <a:blip r:embed="rId2">
            <a:alphaModFix/>
          </a:blip>
          <a:srcRect t="59715"/>
          <a:stretch/>
        </p:blipFill>
        <p:spPr>
          <a:xfrm>
            <a:off x="9399588" y="6207125"/>
            <a:ext cx="1917700" cy="465138"/>
          </a:xfrm>
          <a:prstGeom prst="rect">
            <a:avLst/>
          </a:prstGeom>
          <a:noFill/>
          <a:ln>
            <a:noFill/>
          </a:ln>
          <a:effectLst>
            <a:outerShdw blurRad="63500" sx="105999" sy="105999" algn="ctr" rotWithShape="0">
              <a:srgbClr val="000000">
                <a:alpha val="33725"/>
              </a:srgbClr>
            </a:outerShdw>
          </a:effectLst>
        </p:spPr>
      </p:pic>
      <p:sp>
        <p:nvSpPr>
          <p:cNvPr id="49" name="Google Shape;49;p8"/>
          <p:cNvSpPr txBox="1">
            <a:spLocks noGrp="1"/>
          </p:cNvSpPr>
          <p:nvPr>
            <p:ph type="title"/>
          </p:nvPr>
        </p:nvSpPr>
        <p:spPr>
          <a:xfrm>
            <a:off x="831850" y="1709738"/>
            <a:ext cx="10515600" cy="2852737"/>
          </a:xfrm>
          <a:prstGeom prst="rect">
            <a:avLst/>
          </a:prstGeom>
          <a:solidFill>
            <a:srgbClr val="455998"/>
          </a:solidFill>
          <a:ln w="9525" cap="flat" cmpd="sng">
            <a:solidFill>
              <a:schemeClr val="lt1"/>
            </a:solidFill>
            <a:prstDash val="solid"/>
            <a:miter lim="800000"/>
            <a:headEnd type="none" w="sm" len="sm"/>
            <a:tailEnd type="none" w="sm" len="sm"/>
          </a:ln>
        </p:spPr>
        <p:txBody>
          <a:bodyPr spcFirstLastPara="1" wrap="square" lIns="91425" tIns="45700" rIns="91425" bIns="45700" anchor="b" anchorCtr="0"/>
          <a:lstStyle>
            <a:lvl1pPr lvl="0" algn="l">
              <a:lnSpc>
                <a:spcPct val="90000"/>
              </a:lnSpc>
              <a:spcBef>
                <a:spcPts val="0"/>
              </a:spcBef>
              <a:spcAft>
                <a:spcPts val="0"/>
              </a:spcAft>
              <a:buSzPts val="1400"/>
              <a:buNone/>
              <a:defRPr sz="60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50" name="Google Shape;50;p8"/>
          <p:cNvSpPr txBox="1">
            <a:spLocks noGrp="1"/>
          </p:cNvSpPr>
          <p:nvPr>
            <p:ph type="body" idx="1"/>
          </p:nvPr>
        </p:nvSpPr>
        <p:spPr>
          <a:xfrm>
            <a:off x="831850" y="4589463"/>
            <a:ext cx="10515600" cy="1603519"/>
          </a:xfrm>
          <a:prstGeom prst="rect">
            <a:avLst/>
          </a:prstGeom>
          <a:solidFill>
            <a:srgbClr val="00A7AA"/>
          </a:solidFill>
          <a:ln w="9525" cap="flat" cmpd="sng">
            <a:solidFill>
              <a:schemeClr val="lt1"/>
            </a:solidFill>
            <a:prstDash val="solid"/>
            <a:miter lim="800000"/>
            <a:headEnd type="none" w="sm" len="sm"/>
            <a:tailEnd type="none" w="sm" len="sm"/>
          </a:ln>
        </p:spPr>
        <p:txBody>
          <a:bodyPr spcFirstLastPara="1" wrap="square" lIns="91425" tIns="45700" rIns="91425" bIns="45700" anchor="t" anchorCtr="0"/>
          <a:lstStyle>
            <a:lvl1pPr marL="457200" lvl="0" indent="-228600" algn="l">
              <a:lnSpc>
                <a:spcPct val="90000"/>
              </a:lnSpc>
              <a:spcBef>
                <a:spcPts val="1000"/>
              </a:spcBef>
              <a:spcAft>
                <a:spcPts val="0"/>
              </a:spcAft>
              <a:buSzPts val="2400"/>
              <a:buNone/>
              <a:defRPr sz="2400">
                <a:solidFill>
                  <a:schemeClr val="lt1"/>
                </a:solidFill>
              </a:defRPr>
            </a:lvl1pPr>
            <a:lvl2pPr marL="914400" lvl="1" indent="-228600" algn="l">
              <a:lnSpc>
                <a:spcPct val="90000"/>
              </a:lnSpc>
              <a:spcBef>
                <a:spcPts val="500"/>
              </a:spcBef>
              <a:spcAft>
                <a:spcPts val="0"/>
              </a:spcAft>
              <a:buSzPts val="2000"/>
              <a:buNone/>
              <a:defRPr sz="2000">
                <a:solidFill>
                  <a:srgbClr val="8D8D8D"/>
                </a:solidFill>
              </a:defRPr>
            </a:lvl2pPr>
            <a:lvl3pPr marL="1371600" lvl="2" indent="-228600" algn="l">
              <a:lnSpc>
                <a:spcPct val="90000"/>
              </a:lnSpc>
              <a:spcBef>
                <a:spcPts val="500"/>
              </a:spcBef>
              <a:spcAft>
                <a:spcPts val="0"/>
              </a:spcAft>
              <a:buSzPts val="1800"/>
              <a:buNone/>
              <a:defRPr sz="1800">
                <a:solidFill>
                  <a:srgbClr val="8D8D8D"/>
                </a:solidFill>
              </a:defRPr>
            </a:lvl3pPr>
            <a:lvl4pPr marL="1828800" lvl="3" indent="-228600" algn="l">
              <a:lnSpc>
                <a:spcPct val="90000"/>
              </a:lnSpc>
              <a:spcBef>
                <a:spcPts val="500"/>
              </a:spcBef>
              <a:spcAft>
                <a:spcPts val="0"/>
              </a:spcAft>
              <a:buSzPts val="1600"/>
              <a:buNone/>
              <a:defRPr sz="1600">
                <a:solidFill>
                  <a:srgbClr val="8D8D8D"/>
                </a:solidFill>
              </a:defRPr>
            </a:lvl4pPr>
            <a:lvl5pPr marL="2286000" lvl="4" indent="-228600" algn="l">
              <a:lnSpc>
                <a:spcPct val="90000"/>
              </a:lnSpc>
              <a:spcBef>
                <a:spcPts val="500"/>
              </a:spcBef>
              <a:spcAft>
                <a:spcPts val="0"/>
              </a:spcAft>
              <a:buSzPts val="1600"/>
              <a:buNone/>
              <a:defRPr sz="1600">
                <a:solidFill>
                  <a:srgbClr val="8D8D8D"/>
                </a:solidFill>
              </a:defRPr>
            </a:lvl5pPr>
            <a:lvl6pPr marL="2743200" lvl="5" indent="-228600" algn="l">
              <a:lnSpc>
                <a:spcPct val="90000"/>
              </a:lnSpc>
              <a:spcBef>
                <a:spcPts val="500"/>
              </a:spcBef>
              <a:spcAft>
                <a:spcPts val="0"/>
              </a:spcAft>
              <a:buClr>
                <a:srgbClr val="8D8D8D"/>
              </a:buClr>
              <a:buSzPts val="1600"/>
              <a:buNone/>
              <a:defRPr sz="1600">
                <a:solidFill>
                  <a:srgbClr val="8D8D8D"/>
                </a:solidFill>
              </a:defRPr>
            </a:lvl6pPr>
            <a:lvl7pPr marL="3200400" lvl="6" indent="-228600" algn="l">
              <a:lnSpc>
                <a:spcPct val="90000"/>
              </a:lnSpc>
              <a:spcBef>
                <a:spcPts val="500"/>
              </a:spcBef>
              <a:spcAft>
                <a:spcPts val="0"/>
              </a:spcAft>
              <a:buClr>
                <a:srgbClr val="8D8D8D"/>
              </a:buClr>
              <a:buSzPts val="1600"/>
              <a:buNone/>
              <a:defRPr sz="1600">
                <a:solidFill>
                  <a:srgbClr val="8D8D8D"/>
                </a:solidFill>
              </a:defRPr>
            </a:lvl7pPr>
            <a:lvl8pPr marL="3657600" lvl="7" indent="-228600" algn="l">
              <a:lnSpc>
                <a:spcPct val="90000"/>
              </a:lnSpc>
              <a:spcBef>
                <a:spcPts val="500"/>
              </a:spcBef>
              <a:spcAft>
                <a:spcPts val="0"/>
              </a:spcAft>
              <a:buClr>
                <a:srgbClr val="8D8D8D"/>
              </a:buClr>
              <a:buSzPts val="1600"/>
              <a:buNone/>
              <a:defRPr sz="1600">
                <a:solidFill>
                  <a:srgbClr val="8D8D8D"/>
                </a:solidFill>
              </a:defRPr>
            </a:lvl8pPr>
            <a:lvl9pPr marL="4114800" lvl="8" indent="-228600" algn="l">
              <a:lnSpc>
                <a:spcPct val="90000"/>
              </a:lnSpc>
              <a:spcBef>
                <a:spcPts val="500"/>
              </a:spcBef>
              <a:spcAft>
                <a:spcPts val="0"/>
              </a:spcAft>
              <a:buClr>
                <a:srgbClr val="8D8D8D"/>
              </a:buClr>
              <a:buSzPts val="1600"/>
              <a:buNone/>
              <a:defRPr sz="1600">
                <a:solidFill>
                  <a:srgbClr val="8D8D8D"/>
                </a:solidFill>
              </a:defRPr>
            </a:lvl9pPr>
          </a:lstStyle>
          <a:p>
            <a:endParaRPr/>
          </a:p>
        </p:txBody>
      </p:sp>
      <p:sp>
        <p:nvSpPr>
          <p:cNvPr id="51" name="Google Shape;51;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D8D8D"/>
                </a:solidFill>
                <a:latin typeface="Arial"/>
                <a:ea typeface="Arial"/>
                <a:cs typeface="Arial"/>
                <a:sym typeface="Arial"/>
              </a:defRPr>
            </a:lvl1pPr>
            <a:lvl2pPr marL="0" marR="0" lvl="1" indent="0" algn="r">
              <a:spcBef>
                <a:spcPts val="0"/>
              </a:spcBef>
              <a:spcAft>
                <a:spcPts val="0"/>
              </a:spcAft>
              <a:buNone/>
              <a:defRPr sz="1200" b="0" i="0" u="none" strike="noStrike" cap="none">
                <a:solidFill>
                  <a:srgbClr val="8D8D8D"/>
                </a:solidFill>
                <a:latin typeface="Arial"/>
                <a:ea typeface="Arial"/>
                <a:cs typeface="Arial"/>
                <a:sym typeface="Arial"/>
              </a:defRPr>
            </a:lvl2pPr>
            <a:lvl3pPr marL="0" marR="0" lvl="2" indent="0" algn="r">
              <a:spcBef>
                <a:spcPts val="0"/>
              </a:spcBef>
              <a:spcAft>
                <a:spcPts val="0"/>
              </a:spcAft>
              <a:buNone/>
              <a:defRPr sz="1200" b="0" i="0" u="none" strike="noStrike" cap="none">
                <a:solidFill>
                  <a:srgbClr val="8D8D8D"/>
                </a:solidFill>
                <a:latin typeface="Arial"/>
                <a:ea typeface="Arial"/>
                <a:cs typeface="Arial"/>
                <a:sym typeface="Arial"/>
              </a:defRPr>
            </a:lvl3pPr>
            <a:lvl4pPr marL="0" marR="0" lvl="3" indent="0" algn="r">
              <a:spcBef>
                <a:spcPts val="0"/>
              </a:spcBef>
              <a:spcAft>
                <a:spcPts val="0"/>
              </a:spcAft>
              <a:buNone/>
              <a:defRPr sz="1200" b="0" i="0" u="none" strike="noStrike" cap="none">
                <a:solidFill>
                  <a:srgbClr val="8D8D8D"/>
                </a:solidFill>
                <a:latin typeface="Arial"/>
                <a:ea typeface="Arial"/>
                <a:cs typeface="Arial"/>
                <a:sym typeface="Arial"/>
              </a:defRPr>
            </a:lvl4pPr>
            <a:lvl5pPr marL="0" marR="0" lvl="4" indent="0" algn="r">
              <a:spcBef>
                <a:spcPts val="0"/>
              </a:spcBef>
              <a:spcAft>
                <a:spcPts val="0"/>
              </a:spcAft>
              <a:buNone/>
              <a:defRPr sz="1200" b="0" i="0" u="none" strike="noStrike" cap="none">
                <a:solidFill>
                  <a:srgbClr val="8D8D8D"/>
                </a:solidFill>
                <a:latin typeface="Arial"/>
                <a:ea typeface="Arial"/>
                <a:cs typeface="Arial"/>
                <a:sym typeface="Arial"/>
              </a:defRPr>
            </a:lvl5pPr>
            <a:lvl6pPr marL="0" marR="0" lvl="5" indent="0" algn="r">
              <a:spcBef>
                <a:spcPts val="0"/>
              </a:spcBef>
              <a:spcAft>
                <a:spcPts val="0"/>
              </a:spcAft>
              <a:buNone/>
              <a:defRPr sz="1200" b="0" i="0" u="none" strike="noStrike" cap="none">
                <a:solidFill>
                  <a:srgbClr val="8D8D8D"/>
                </a:solidFill>
                <a:latin typeface="Arial"/>
                <a:ea typeface="Arial"/>
                <a:cs typeface="Arial"/>
                <a:sym typeface="Arial"/>
              </a:defRPr>
            </a:lvl6pPr>
            <a:lvl7pPr marL="0" marR="0" lvl="6" indent="0" algn="r">
              <a:spcBef>
                <a:spcPts val="0"/>
              </a:spcBef>
              <a:spcAft>
                <a:spcPts val="0"/>
              </a:spcAft>
              <a:buNone/>
              <a:defRPr sz="1200" b="0" i="0" u="none" strike="noStrike" cap="none">
                <a:solidFill>
                  <a:srgbClr val="8D8D8D"/>
                </a:solidFill>
                <a:latin typeface="Arial"/>
                <a:ea typeface="Arial"/>
                <a:cs typeface="Arial"/>
                <a:sym typeface="Arial"/>
              </a:defRPr>
            </a:lvl7pPr>
            <a:lvl8pPr marL="0" marR="0" lvl="7" indent="0" algn="r">
              <a:spcBef>
                <a:spcPts val="0"/>
              </a:spcBef>
              <a:spcAft>
                <a:spcPts val="0"/>
              </a:spcAft>
              <a:buNone/>
              <a:defRPr sz="1200" b="0" i="0" u="none" strike="noStrike" cap="none">
                <a:solidFill>
                  <a:srgbClr val="8D8D8D"/>
                </a:solidFill>
                <a:latin typeface="Arial"/>
                <a:ea typeface="Arial"/>
                <a:cs typeface="Arial"/>
                <a:sym typeface="Arial"/>
              </a:defRPr>
            </a:lvl8pPr>
            <a:lvl9pPr marL="0" marR="0" lvl="8" indent="0" algn="r">
              <a:spcBef>
                <a:spcPts val="0"/>
              </a:spcBef>
              <a:spcAft>
                <a:spcPts val="0"/>
              </a:spcAft>
              <a:buNone/>
              <a:defRPr sz="1200" b="0" i="0" u="none" strike="noStrike" cap="none">
                <a:solidFill>
                  <a:srgbClr val="8D8D8D"/>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3509424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8"/>
        <p:cNvGrpSpPr/>
        <p:nvPr/>
      </p:nvGrpSpPr>
      <p:grpSpPr>
        <a:xfrm>
          <a:off x="0" y="0"/>
          <a:ext cx="0" cy="0"/>
          <a:chOff x="0" y="0"/>
          <a:chExt cx="0" cy="0"/>
        </a:xfrm>
      </p:grpSpPr>
      <p:sp>
        <p:nvSpPr>
          <p:cNvPr id="59" name="Google Shape;59;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D8D8D"/>
                </a:solidFill>
                <a:latin typeface="Arial"/>
                <a:ea typeface="Arial"/>
                <a:cs typeface="Arial"/>
                <a:sym typeface="Arial"/>
              </a:defRPr>
            </a:lvl1pPr>
            <a:lvl2pPr marL="0" marR="0" lvl="1" indent="0" algn="r">
              <a:spcBef>
                <a:spcPts val="0"/>
              </a:spcBef>
              <a:spcAft>
                <a:spcPts val="0"/>
              </a:spcAft>
              <a:buNone/>
              <a:defRPr sz="1200" b="0" i="0" u="none" strike="noStrike" cap="none">
                <a:solidFill>
                  <a:srgbClr val="8D8D8D"/>
                </a:solidFill>
                <a:latin typeface="Arial"/>
                <a:ea typeface="Arial"/>
                <a:cs typeface="Arial"/>
                <a:sym typeface="Arial"/>
              </a:defRPr>
            </a:lvl2pPr>
            <a:lvl3pPr marL="0" marR="0" lvl="2" indent="0" algn="r">
              <a:spcBef>
                <a:spcPts val="0"/>
              </a:spcBef>
              <a:spcAft>
                <a:spcPts val="0"/>
              </a:spcAft>
              <a:buNone/>
              <a:defRPr sz="1200" b="0" i="0" u="none" strike="noStrike" cap="none">
                <a:solidFill>
                  <a:srgbClr val="8D8D8D"/>
                </a:solidFill>
                <a:latin typeface="Arial"/>
                <a:ea typeface="Arial"/>
                <a:cs typeface="Arial"/>
                <a:sym typeface="Arial"/>
              </a:defRPr>
            </a:lvl3pPr>
            <a:lvl4pPr marL="0" marR="0" lvl="3" indent="0" algn="r">
              <a:spcBef>
                <a:spcPts val="0"/>
              </a:spcBef>
              <a:spcAft>
                <a:spcPts val="0"/>
              </a:spcAft>
              <a:buNone/>
              <a:defRPr sz="1200" b="0" i="0" u="none" strike="noStrike" cap="none">
                <a:solidFill>
                  <a:srgbClr val="8D8D8D"/>
                </a:solidFill>
                <a:latin typeface="Arial"/>
                <a:ea typeface="Arial"/>
                <a:cs typeface="Arial"/>
                <a:sym typeface="Arial"/>
              </a:defRPr>
            </a:lvl4pPr>
            <a:lvl5pPr marL="0" marR="0" lvl="4" indent="0" algn="r">
              <a:spcBef>
                <a:spcPts val="0"/>
              </a:spcBef>
              <a:spcAft>
                <a:spcPts val="0"/>
              </a:spcAft>
              <a:buNone/>
              <a:defRPr sz="1200" b="0" i="0" u="none" strike="noStrike" cap="none">
                <a:solidFill>
                  <a:srgbClr val="8D8D8D"/>
                </a:solidFill>
                <a:latin typeface="Arial"/>
                <a:ea typeface="Arial"/>
                <a:cs typeface="Arial"/>
                <a:sym typeface="Arial"/>
              </a:defRPr>
            </a:lvl5pPr>
            <a:lvl6pPr marL="0" marR="0" lvl="5" indent="0" algn="r">
              <a:spcBef>
                <a:spcPts val="0"/>
              </a:spcBef>
              <a:spcAft>
                <a:spcPts val="0"/>
              </a:spcAft>
              <a:buNone/>
              <a:defRPr sz="1200" b="0" i="0" u="none" strike="noStrike" cap="none">
                <a:solidFill>
                  <a:srgbClr val="8D8D8D"/>
                </a:solidFill>
                <a:latin typeface="Arial"/>
                <a:ea typeface="Arial"/>
                <a:cs typeface="Arial"/>
                <a:sym typeface="Arial"/>
              </a:defRPr>
            </a:lvl6pPr>
            <a:lvl7pPr marL="0" marR="0" lvl="6" indent="0" algn="r">
              <a:spcBef>
                <a:spcPts val="0"/>
              </a:spcBef>
              <a:spcAft>
                <a:spcPts val="0"/>
              </a:spcAft>
              <a:buNone/>
              <a:defRPr sz="1200" b="0" i="0" u="none" strike="noStrike" cap="none">
                <a:solidFill>
                  <a:srgbClr val="8D8D8D"/>
                </a:solidFill>
                <a:latin typeface="Arial"/>
                <a:ea typeface="Arial"/>
                <a:cs typeface="Arial"/>
                <a:sym typeface="Arial"/>
              </a:defRPr>
            </a:lvl7pPr>
            <a:lvl8pPr marL="0" marR="0" lvl="7" indent="0" algn="r">
              <a:spcBef>
                <a:spcPts val="0"/>
              </a:spcBef>
              <a:spcAft>
                <a:spcPts val="0"/>
              </a:spcAft>
              <a:buNone/>
              <a:defRPr sz="1200" b="0" i="0" u="none" strike="noStrike" cap="none">
                <a:solidFill>
                  <a:srgbClr val="8D8D8D"/>
                </a:solidFill>
                <a:latin typeface="Arial"/>
                <a:ea typeface="Arial"/>
                <a:cs typeface="Arial"/>
                <a:sym typeface="Arial"/>
              </a:defRPr>
            </a:lvl8pPr>
            <a:lvl9pPr marL="0" marR="0" lvl="8" indent="0" algn="r">
              <a:spcBef>
                <a:spcPts val="0"/>
              </a:spcBef>
              <a:spcAft>
                <a:spcPts val="0"/>
              </a:spcAft>
              <a:buNone/>
              <a:defRPr sz="1200" b="0" i="0" u="none" strike="noStrike" cap="none">
                <a:solidFill>
                  <a:srgbClr val="8D8D8D"/>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3740338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4_Comparison">
  <p:cSld name="4_Comparison">
    <p:spTree>
      <p:nvGrpSpPr>
        <p:cNvPr id="1" name="Shape 60"/>
        <p:cNvGrpSpPr/>
        <p:nvPr/>
      </p:nvGrpSpPr>
      <p:grpSpPr>
        <a:xfrm>
          <a:off x="0" y="0"/>
          <a:ext cx="0" cy="0"/>
          <a:chOff x="0" y="0"/>
          <a:chExt cx="0" cy="0"/>
        </a:xfrm>
      </p:grpSpPr>
      <p:pic>
        <p:nvPicPr>
          <p:cNvPr id="61" name="Google Shape;61;p11"/>
          <p:cNvPicPr preferRelativeResize="0"/>
          <p:nvPr/>
        </p:nvPicPr>
        <p:blipFill rotWithShape="1">
          <a:blip r:embed="rId2">
            <a:alphaModFix/>
          </a:blip>
          <a:srcRect t="59715"/>
          <a:stretch/>
        </p:blipFill>
        <p:spPr>
          <a:xfrm>
            <a:off x="9386888" y="6199188"/>
            <a:ext cx="1917700" cy="465137"/>
          </a:xfrm>
          <a:prstGeom prst="rect">
            <a:avLst/>
          </a:prstGeom>
          <a:noFill/>
          <a:ln>
            <a:noFill/>
          </a:ln>
          <a:effectLst>
            <a:outerShdw blurRad="63500" sx="105999" sy="105999" algn="ctr" rotWithShape="0">
              <a:srgbClr val="000000">
                <a:alpha val="33725"/>
              </a:srgbClr>
            </a:outerShdw>
          </a:effectLst>
        </p:spPr>
      </p:pic>
      <p:sp>
        <p:nvSpPr>
          <p:cNvPr id="62" name="Google Shape;62;p11"/>
          <p:cNvSpPr txBox="1">
            <a:spLocks noGrp="1"/>
          </p:cNvSpPr>
          <p:nvPr>
            <p:ph type="title"/>
          </p:nvPr>
        </p:nvSpPr>
        <p:spPr>
          <a:xfrm>
            <a:off x="839788" y="365125"/>
            <a:ext cx="10515600" cy="1325563"/>
          </a:xfrm>
          <a:prstGeom prst="rect">
            <a:avLst/>
          </a:prstGeom>
          <a:solidFill>
            <a:srgbClr val="455998"/>
          </a:solidFill>
          <a:ln w="9525" cap="flat" cmpd="sng">
            <a:solidFill>
              <a:schemeClr val="lt1"/>
            </a:solidFill>
            <a:prstDash val="solid"/>
            <a:round/>
            <a:headEnd type="none" w="sm" len="sm"/>
            <a:tailEnd type="none" w="sm" len="sm"/>
          </a:ln>
        </p:spPr>
        <p:txBody>
          <a:bodyPr spcFirstLastPara="1" wrap="square" lIns="91425" tIns="45700" rIns="91425" bIns="45700" anchor="ctr" anchorCtr="0"/>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63" name="Google Shape;63;p11"/>
          <p:cNvSpPr txBox="1">
            <a:spLocks noGrp="1"/>
          </p:cNvSpPr>
          <p:nvPr>
            <p:ph type="body" idx="1"/>
          </p:nvPr>
        </p:nvSpPr>
        <p:spPr>
          <a:xfrm>
            <a:off x="838200" y="1691102"/>
            <a:ext cx="3475383" cy="823912"/>
          </a:xfrm>
          <a:prstGeom prst="rect">
            <a:avLst/>
          </a:prstGeom>
          <a:solidFill>
            <a:srgbClr val="00A7AA"/>
          </a:solidFill>
          <a:ln w="9525" cap="flat" cmpd="sng">
            <a:solidFill>
              <a:schemeClr val="lt1"/>
            </a:solidFill>
            <a:prstDash val="solid"/>
            <a:round/>
            <a:headEnd type="none" w="sm" len="sm"/>
            <a:tailEnd type="none" w="sm" len="sm"/>
          </a:ln>
        </p:spPr>
        <p:txBody>
          <a:bodyPr spcFirstLastPara="1" wrap="square" lIns="91425" tIns="45700" rIns="91425" bIns="45700" anchor="b" anchorCtr="0"/>
          <a:lstStyle>
            <a:lvl1pPr marL="457200" lvl="0" indent="-228600" algn="l">
              <a:lnSpc>
                <a:spcPct val="90000"/>
              </a:lnSpc>
              <a:spcBef>
                <a:spcPts val="1000"/>
              </a:spcBef>
              <a:spcAft>
                <a:spcPts val="0"/>
              </a:spcAft>
              <a:buSzPts val="2400"/>
              <a:buNone/>
              <a:defRPr sz="2400" b="1"/>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4" name="Google Shape;64;p11"/>
          <p:cNvSpPr txBox="1">
            <a:spLocks noGrp="1"/>
          </p:cNvSpPr>
          <p:nvPr>
            <p:ph type="body" idx="2"/>
          </p:nvPr>
        </p:nvSpPr>
        <p:spPr>
          <a:xfrm>
            <a:off x="838200" y="2515014"/>
            <a:ext cx="3475383" cy="3684588"/>
          </a:xfrm>
          <a:prstGeom prst="rect">
            <a:avLst/>
          </a:prstGeom>
          <a:solidFill>
            <a:srgbClr val="00A7AA"/>
          </a:solidFill>
          <a:ln w="9525" cap="flat" cmpd="sng">
            <a:solidFill>
              <a:schemeClr val="lt1"/>
            </a:solidFill>
            <a:prstDash val="solid"/>
            <a:round/>
            <a:headEnd type="none" w="sm" len="sm"/>
            <a:tailEnd type="none" w="sm" len="sm"/>
          </a:ln>
        </p:spPr>
        <p:txBody>
          <a:bodyPr spcFirstLastPara="1" wrap="square" lIns="91425" tIns="45700" rIns="91425" bIns="45700" anchor="t" anchorCtr="0"/>
          <a:lstStyle>
            <a:lvl1pPr marL="457200" lvl="0" indent="-228600" algn="l">
              <a:lnSpc>
                <a:spcPct val="90000"/>
              </a:lnSpc>
              <a:spcBef>
                <a:spcPts val="1000"/>
              </a:spcBef>
              <a:spcAft>
                <a:spcPts val="0"/>
              </a:spcAft>
              <a:buSzPts val="2800"/>
              <a:buNone/>
              <a:defRPr/>
            </a:lvl1pPr>
            <a:lvl2pPr marL="914400" lvl="1" indent="-228600" algn="l">
              <a:lnSpc>
                <a:spcPct val="90000"/>
              </a:lnSpc>
              <a:spcBef>
                <a:spcPts val="500"/>
              </a:spcBef>
              <a:spcAft>
                <a:spcPts val="0"/>
              </a:spcAft>
              <a:buSzPts val="2400"/>
              <a:buNone/>
              <a:defRPr/>
            </a:lvl2pPr>
            <a:lvl3pPr marL="1371600" lvl="2" indent="-228600" algn="l">
              <a:lnSpc>
                <a:spcPct val="90000"/>
              </a:lnSpc>
              <a:spcBef>
                <a:spcPts val="500"/>
              </a:spcBef>
              <a:spcAft>
                <a:spcPts val="0"/>
              </a:spcAft>
              <a:buSzPts val="2000"/>
              <a:buNone/>
              <a:defRPr/>
            </a:lvl3pPr>
            <a:lvl4pPr marL="1828800" lvl="3" indent="-228600" algn="l">
              <a:lnSpc>
                <a:spcPct val="90000"/>
              </a:lnSpc>
              <a:spcBef>
                <a:spcPts val="500"/>
              </a:spcBef>
              <a:spcAft>
                <a:spcPts val="0"/>
              </a:spcAft>
              <a:buSzPts val="1800"/>
              <a:buNone/>
              <a:defRPr/>
            </a:lvl4pPr>
            <a:lvl5pPr marL="2286000" lvl="4" indent="-228600" algn="l">
              <a:lnSpc>
                <a:spcPct val="90000"/>
              </a:lnSpc>
              <a:spcBef>
                <a:spcPts val="500"/>
              </a:spcBef>
              <a:spcAft>
                <a:spcPts val="0"/>
              </a:spcAft>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11"/>
          <p:cNvSpPr txBox="1">
            <a:spLocks noGrp="1"/>
          </p:cNvSpPr>
          <p:nvPr>
            <p:ph type="body" idx="3"/>
          </p:nvPr>
        </p:nvSpPr>
        <p:spPr>
          <a:xfrm>
            <a:off x="4359103" y="1691102"/>
            <a:ext cx="3475383" cy="823912"/>
          </a:xfrm>
          <a:prstGeom prst="rect">
            <a:avLst/>
          </a:prstGeom>
          <a:solidFill>
            <a:srgbClr val="DCE176"/>
          </a:solidFill>
          <a:ln w="9525" cap="flat" cmpd="sng">
            <a:solidFill>
              <a:schemeClr val="lt1"/>
            </a:solidFill>
            <a:prstDash val="solid"/>
            <a:round/>
            <a:headEnd type="none" w="sm" len="sm"/>
            <a:tailEnd type="none" w="sm" len="sm"/>
          </a:ln>
        </p:spPr>
        <p:txBody>
          <a:bodyPr spcFirstLastPara="1" wrap="square" lIns="91425" tIns="45700" rIns="91425" bIns="45700" anchor="b" anchorCtr="0"/>
          <a:lstStyle>
            <a:lvl1pPr marL="457200" lvl="0" indent="-228600" algn="l">
              <a:lnSpc>
                <a:spcPct val="90000"/>
              </a:lnSpc>
              <a:spcBef>
                <a:spcPts val="1000"/>
              </a:spcBef>
              <a:spcAft>
                <a:spcPts val="0"/>
              </a:spcAft>
              <a:buSzPts val="2400"/>
              <a:buNone/>
              <a:defRPr sz="2400" b="1">
                <a:solidFill>
                  <a:srgbClr val="585862"/>
                </a:solidFill>
                <a:effectLst/>
              </a:defRPr>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6" name="Google Shape;66;p11"/>
          <p:cNvSpPr txBox="1">
            <a:spLocks noGrp="1"/>
          </p:cNvSpPr>
          <p:nvPr>
            <p:ph type="body" idx="4"/>
          </p:nvPr>
        </p:nvSpPr>
        <p:spPr>
          <a:xfrm>
            <a:off x="4359103" y="2515014"/>
            <a:ext cx="3475383" cy="3684588"/>
          </a:xfrm>
          <a:prstGeom prst="rect">
            <a:avLst/>
          </a:prstGeom>
          <a:solidFill>
            <a:srgbClr val="DCE176"/>
          </a:solidFill>
          <a:ln w="9525" cap="flat" cmpd="sng">
            <a:solidFill>
              <a:schemeClr val="lt1"/>
            </a:solidFill>
            <a:prstDash val="solid"/>
            <a:round/>
            <a:headEnd type="none" w="sm" len="sm"/>
            <a:tailEnd type="none" w="sm" len="sm"/>
          </a:ln>
        </p:spPr>
        <p:txBody>
          <a:bodyPr spcFirstLastPara="1" wrap="square" lIns="91425" tIns="45700" rIns="91425" bIns="45700" anchor="t" anchorCtr="0"/>
          <a:lstStyle>
            <a:lvl1pPr marL="457200" lvl="0" indent="-228600" algn="l">
              <a:lnSpc>
                <a:spcPct val="90000"/>
              </a:lnSpc>
              <a:spcBef>
                <a:spcPts val="1000"/>
              </a:spcBef>
              <a:spcAft>
                <a:spcPts val="0"/>
              </a:spcAft>
              <a:buSzPts val="2800"/>
              <a:buNone/>
              <a:defRPr>
                <a:solidFill>
                  <a:srgbClr val="585862"/>
                </a:solidFill>
                <a:effectLst/>
              </a:defRPr>
            </a:lvl1pPr>
            <a:lvl2pPr marL="914400" lvl="1" indent="-228600" algn="l">
              <a:lnSpc>
                <a:spcPct val="90000"/>
              </a:lnSpc>
              <a:spcBef>
                <a:spcPts val="500"/>
              </a:spcBef>
              <a:spcAft>
                <a:spcPts val="0"/>
              </a:spcAft>
              <a:buSzPts val="2400"/>
              <a:buNone/>
              <a:defRPr>
                <a:solidFill>
                  <a:srgbClr val="666666"/>
                </a:solidFill>
              </a:defRPr>
            </a:lvl2pPr>
            <a:lvl3pPr marL="1371600" lvl="2" indent="-228600" algn="l">
              <a:lnSpc>
                <a:spcPct val="90000"/>
              </a:lnSpc>
              <a:spcBef>
                <a:spcPts val="500"/>
              </a:spcBef>
              <a:spcAft>
                <a:spcPts val="0"/>
              </a:spcAft>
              <a:buSzPts val="2000"/>
              <a:buNone/>
              <a:defRPr>
                <a:solidFill>
                  <a:srgbClr val="666666"/>
                </a:solidFill>
              </a:defRPr>
            </a:lvl3pPr>
            <a:lvl4pPr marL="1828800" lvl="3" indent="-228600" algn="l">
              <a:lnSpc>
                <a:spcPct val="90000"/>
              </a:lnSpc>
              <a:spcBef>
                <a:spcPts val="500"/>
              </a:spcBef>
              <a:spcAft>
                <a:spcPts val="0"/>
              </a:spcAft>
              <a:buSzPts val="1800"/>
              <a:buNone/>
              <a:defRPr>
                <a:solidFill>
                  <a:srgbClr val="666666"/>
                </a:solidFill>
              </a:defRPr>
            </a:lvl4pPr>
            <a:lvl5pPr marL="2286000" lvl="4" indent="-228600" algn="l">
              <a:lnSpc>
                <a:spcPct val="90000"/>
              </a:lnSpc>
              <a:spcBef>
                <a:spcPts val="500"/>
              </a:spcBef>
              <a:spcAft>
                <a:spcPts val="0"/>
              </a:spcAft>
              <a:buSzPts val="1800"/>
              <a:buNone/>
              <a:defRPr>
                <a:solidFill>
                  <a:srgbClr val="666666"/>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11"/>
          <p:cNvSpPr txBox="1">
            <a:spLocks noGrp="1"/>
          </p:cNvSpPr>
          <p:nvPr>
            <p:ph type="body" idx="5"/>
          </p:nvPr>
        </p:nvSpPr>
        <p:spPr>
          <a:xfrm>
            <a:off x="7880005" y="1690688"/>
            <a:ext cx="3473795" cy="823912"/>
          </a:xfrm>
          <a:prstGeom prst="rect">
            <a:avLst/>
          </a:prstGeom>
          <a:solidFill>
            <a:srgbClr val="ABCC3C"/>
          </a:solidFill>
          <a:ln w="9525" cap="flat" cmpd="sng">
            <a:solidFill>
              <a:schemeClr val="lt1"/>
            </a:solidFill>
            <a:prstDash val="solid"/>
            <a:round/>
            <a:headEnd type="none" w="sm" len="sm"/>
            <a:tailEnd type="none" w="sm" len="sm"/>
          </a:ln>
        </p:spPr>
        <p:txBody>
          <a:bodyPr spcFirstLastPara="1" wrap="square" lIns="91425" tIns="45700" rIns="91425" bIns="45700" anchor="b" anchorCtr="0"/>
          <a:lstStyle>
            <a:lvl1pPr marL="457200" lvl="0" indent="-228600" algn="l">
              <a:lnSpc>
                <a:spcPct val="90000"/>
              </a:lnSpc>
              <a:spcBef>
                <a:spcPts val="1000"/>
              </a:spcBef>
              <a:spcAft>
                <a:spcPts val="0"/>
              </a:spcAft>
              <a:buSzPts val="2400"/>
              <a:buNone/>
              <a:defRPr sz="2400" b="1">
                <a:solidFill>
                  <a:schemeClr val="bg1"/>
                </a:solidFill>
              </a:defRPr>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8" name="Google Shape;68;p11"/>
          <p:cNvSpPr txBox="1">
            <a:spLocks noGrp="1"/>
          </p:cNvSpPr>
          <p:nvPr>
            <p:ph type="body" idx="6"/>
          </p:nvPr>
        </p:nvSpPr>
        <p:spPr>
          <a:xfrm>
            <a:off x="7880005" y="2514600"/>
            <a:ext cx="3473795" cy="3684588"/>
          </a:xfrm>
          <a:prstGeom prst="rect">
            <a:avLst/>
          </a:prstGeom>
          <a:solidFill>
            <a:srgbClr val="ABCC3C"/>
          </a:solidFill>
          <a:ln w="9525" cap="flat" cmpd="sng">
            <a:solidFill>
              <a:schemeClr val="lt1"/>
            </a:solidFill>
            <a:prstDash val="solid"/>
            <a:round/>
            <a:headEnd type="none" w="sm" len="sm"/>
            <a:tailEnd type="none" w="sm" len="sm"/>
          </a:ln>
        </p:spPr>
        <p:txBody>
          <a:bodyPr spcFirstLastPara="1" wrap="square" lIns="91425" tIns="45700" rIns="91425" bIns="45700" anchor="t" anchorCtr="0"/>
          <a:lstStyle>
            <a:lvl1pPr marL="457200" lvl="0" indent="-228600" algn="l">
              <a:lnSpc>
                <a:spcPct val="90000"/>
              </a:lnSpc>
              <a:spcBef>
                <a:spcPts val="1000"/>
              </a:spcBef>
              <a:spcAft>
                <a:spcPts val="0"/>
              </a:spcAft>
              <a:buSzPts val="2800"/>
              <a:buNone/>
              <a:defRPr>
                <a:solidFill>
                  <a:schemeClr val="bg1"/>
                </a:solidFill>
              </a:defRPr>
            </a:lvl1pPr>
            <a:lvl2pPr marL="914400" lvl="1" indent="-228600" algn="l">
              <a:lnSpc>
                <a:spcPct val="90000"/>
              </a:lnSpc>
              <a:spcBef>
                <a:spcPts val="500"/>
              </a:spcBef>
              <a:spcAft>
                <a:spcPts val="0"/>
              </a:spcAft>
              <a:buSzPts val="2400"/>
              <a:buNone/>
              <a:defRPr>
                <a:solidFill>
                  <a:srgbClr val="666666"/>
                </a:solidFill>
              </a:defRPr>
            </a:lvl2pPr>
            <a:lvl3pPr marL="1371600" lvl="2" indent="-228600" algn="l">
              <a:lnSpc>
                <a:spcPct val="90000"/>
              </a:lnSpc>
              <a:spcBef>
                <a:spcPts val="500"/>
              </a:spcBef>
              <a:spcAft>
                <a:spcPts val="0"/>
              </a:spcAft>
              <a:buSzPts val="2000"/>
              <a:buNone/>
              <a:defRPr>
                <a:solidFill>
                  <a:srgbClr val="666666"/>
                </a:solidFill>
              </a:defRPr>
            </a:lvl3pPr>
            <a:lvl4pPr marL="1828800" lvl="3" indent="-228600" algn="l">
              <a:lnSpc>
                <a:spcPct val="90000"/>
              </a:lnSpc>
              <a:spcBef>
                <a:spcPts val="500"/>
              </a:spcBef>
              <a:spcAft>
                <a:spcPts val="0"/>
              </a:spcAft>
              <a:buSzPts val="1800"/>
              <a:buNone/>
              <a:defRPr>
                <a:solidFill>
                  <a:srgbClr val="666666"/>
                </a:solidFill>
              </a:defRPr>
            </a:lvl4pPr>
            <a:lvl5pPr marL="2286000" lvl="4" indent="-228600" algn="l">
              <a:lnSpc>
                <a:spcPct val="90000"/>
              </a:lnSpc>
              <a:spcBef>
                <a:spcPts val="500"/>
              </a:spcBef>
              <a:spcAft>
                <a:spcPts val="0"/>
              </a:spcAft>
              <a:buSzPts val="1800"/>
              <a:buNone/>
              <a:defRPr>
                <a:solidFill>
                  <a:srgbClr val="666666"/>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D8D8D"/>
                </a:solidFill>
                <a:latin typeface="Arial"/>
                <a:ea typeface="Arial"/>
                <a:cs typeface="Arial"/>
                <a:sym typeface="Arial"/>
              </a:defRPr>
            </a:lvl1pPr>
            <a:lvl2pPr marL="0" marR="0" lvl="1" indent="0" algn="r">
              <a:spcBef>
                <a:spcPts val="0"/>
              </a:spcBef>
              <a:spcAft>
                <a:spcPts val="0"/>
              </a:spcAft>
              <a:buNone/>
              <a:defRPr sz="1200" b="0" i="0" u="none" strike="noStrike" cap="none">
                <a:solidFill>
                  <a:srgbClr val="8D8D8D"/>
                </a:solidFill>
                <a:latin typeface="Arial"/>
                <a:ea typeface="Arial"/>
                <a:cs typeface="Arial"/>
                <a:sym typeface="Arial"/>
              </a:defRPr>
            </a:lvl2pPr>
            <a:lvl3pPr marL="0" marR="0" lvl="2" indent="0" algn="r">
              <a:spcBef>
                <a:spcPts val="0"/>
              </a:spcBef>
              <a:spcAft>
                <a:spcPts val="0"/>
              </a:spcAft>
              <a:buNone/>
              <a:defRPr sz="1200" b="0" i="0" u="none" strike="noStrike" cap="none">
                <a:solidFill>
                  <a:srgbClr val="8D8D8D"/>
                </a:solidFill>
                <a:latin typeface="Arial"/>
                <a:ea typeface="Arial"/>
                <a:cs typeface="Arial"/>
                <a:sym typeface="Arial"/>
              </a:defRPr>
            </a:lvl3pPr>
            <a:lvl4pPr marL="0" marR="0" lvl="3" indent="0" algn="r">
              <a:spcBef>
                <a:spcPts val="0"/>
              </a:spcBef>
              <a:spcAft>
                <a:spcPts val="0"/>
              </a:spcAft>
              <a:buNone/>
              <a:defRPr sz="1200" b="0" i="0" u="none" strike="noStrike" cap="none">
                <a:solidFill>
                  <a:srgbClr val="8D8D8D"/>
                </a:solidFill>
                <a:latin typeface="Arial"/>
                <a:ea typeface="Arial"/>
                <a:cs typeface="Arial"/>
                <a:sym typeface="Arial"/>
              </a:defRPr>
            </a:lvl4pPr>
            <a:lvl5pPr marL="0" marR="0" lvl="4" indent="0" algn="r">
              <a:spcBef>
                <a:spcPts val="0"/>
              </a:spcBef>
              <a:spcAft>
                <a:spcPts val="0"/>
              </a:spcAft>
              <a:buNone/>
              <a:defRPr sz="1200" b="0" i="0" u="none" strike="noStrike" cap="none">
                <a:solidFill>
                  <a:srgbClr val="8D8D8D"/>
                </a:solidFill>
                <a:latin typeface="Arial"/>
                <a:ea typeface="Arial"/>
                <a:cs typeface="Arial"/>
                <a:sym typeface="Arial"/>
              </a:defRPr>
            </a:lvl5pPr>
            <a:lvl6pPr marL="0" marR="0" lvl="5" indent="0" algn="r">
              <a:spcBef>
                <a:spcPts val="0"/>
              </a:spcBef>
              <a:spcAft>
                <a:spcPts val="0"/>
              </a:spcAft>
              <a:buNone/>
              <a:defRPr sz="1200" b="0" i="0" u="none" strike="noStrike" cap="none">
                <a:solidFill>
                  <a:srgbClr val="8D8D8D"/>
                </a:solidFill>
                <a:latin typeface="Arial"/>
                <a:ea typeface="Arial"/>
                <a:cs typeface="Arial"/>
                <a:sym typeface="Arial"/>
              </a:defRPr>
            </a:lvl6pPr>
            <a:lvl7pPr marL="0" marR="0" lvl="6" indent="0" algn="r">
              <a:spcBef>
                <a:spcPts val="0"/>
              </a:spcBef>
              <a:spcAft>
                <a:spcPts val="0"/>
              </a:spcAft>
              <a:buNone/>
              <a:defRPr sz="1200" b="0" i="0" u="none" strike="noStrike" cap="none">
                <a:solidFill>
                  <a:srgbClr val="8D8D8D"/>
                </a:solidFill>
                <a:latin typeface="Arial"/>
                <a:ea typeface="Arial"/>
                <a:cs typeface="Arial"/>
                <a:sym typeface="Arial"/>
              </a:defRPr>
            </a:lvl7pPr>
            <a:lvl8pPr marL="0" marR="0" lvl="7" indent="0" algn="r">
              <a:spcBef>
                <a:spcPts val="0"/>
              </a:spcBef>
              <a:spcAft>
                <a:spcPts val="0"/>
              </a:spcAft>
              <a:buNone/>
              <a:defRPr sz="1200" b="0" i="0" u="none" strike="noStrike" cap="none">
                <a:solidFill>
                  <a:srgbClr val="8D8D8D"/>
                </a:solidFill>
                <a:latin typeface="Arial"/>
                <a:ea typeface="Arial"/>
                <a:cs typeface="Arial"/>
                <a:sym typeface="Arial"/>
              </a:defRPr>
            </a:lvl8pPr>
            <a:lvl9pPr marL="0" marR="0" lvl="8" indent="0" algn="r">
              <a:spcBef>
                <a:spcPts val="0"/>
              </a:spcBef>
              <a:spcAft>
                <a:spcPts val="0"/>
              </a:spcAft>
              <a:buNone/>
              <a:defRPr sz="1200" b="0" i="0" u="none" strike="noStrike" cap="none">
                <a:solidFill>
                  <a:srgbClr val="8D8D8D"/>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1333056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70"/>
        <p:cNvGrpSpPr/>
        <p:nvPr/>
      </p:nvGrpSpPr>
      <p:grpSpPr>
        <a:xfrm>
          <a:off x="0" y="0"/>
          <a:ext cx="0" cy="0"/>
          <a:chOff x="0" y="0"/>
          <a:chExt cx="0" cy="0"/>
        </a:xfrm>
      </p:grpSpPr>
      <p:pic>
        <p:nvPicPr>
          <p:cNvPr id="71" name="Google Shape;71;p12"/>
          <p:cNvPicPr preferRelativeResize="0"/>
          <p:nvPr/>
        </p:nvPicPr>
        <p:blipFill rotWithShape="1">
          <a:blip r:embed="rId2">
            <a:alphaModFix/>
          </a:blip>
          <a:srcRect t="59715"/>
          <a:stretch/>
        </p:blipFill>
        <p:spPr>
          <a:xfrm>
            <a:off x="9386888" y="6199188"/>
            <a:ext cx="1917700" cy="465137"/>
          </a:xfrm>
          <a:prstGeom prst="rect">
            <a:avLst/>
          </a:prstGeom>
          <a:noFill/>
          <a:ln>
            <a:noFill/>
          </a:ln>
          <a:effectLst>
            <a:outerShdw blurRad="63500" sx="105999" sy="105999" algn="ctr" rotWithShape="0">
              <a:srgbClr val="000000">
                <a:alpha val="33725"/>
              </a:srgbClr>
            </a:outerShdw>
          </a:effectLst>
        </p:spPr>
      </p:pic>
      <p:sp>
        <p:nvSpPr>
          <p:cNvPr id="72" name="Google Shape;72;p12"/>
          <p:cNvSpPr txBox="1">
            <a:spLocks noGrp="1"/>
          </p:cNvSpPr>
          <p:nvPr>
            <p:ph type="title"/>
          </p:nvPr>
        </p:nvSpPr>
        <p:spPr>
          <a:xfrm>
            <a:off x="839788" y="365125"/>
            <a:ext cx="10515600" cy="1325563"/>
          </a:xfrm>
          <a:prstGeom prst="rect">
            <a:avLst/>
          </a:prstGeom>
          <a:solidFill>
            <a:srgbClr val="455998"/>
          </a:solidFill>
          <a:ln w="9525" cap="flat" cmpd="sng">
            <a:solidFill>
              <a:schemeClr val="lt1"/>
            </a:solidFill>
            <a:prstDash val="solid"/>
            <a:round/>
            <a:headEnd type="none" w="sm" len="sm"/>
            <a:tailEnd type="none" w="sm" len="sm"/>
          </a:ln>
        </p:spPr>
        <p:txBody>
          <a:bodyPr spcFirstLastPara="1" wrap="square" lIns="91425" tIns="45700" rIns="91425" bIns="45700" anchor="ctr" anchorCtr="0"/>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73" name="Google Shape;73;p12"/>
          <p:cNvSpPr txBox="1">
            <a:spLocks noGrp="1"/>
          </p:cNvSpPr>
          <p:nvPr>
            <p:ph type="body" idx="1"/>
          </p:nvPr>
        </p:nvSpPr>
        <p:spPr>
          <a:xfrm>
            <a:off x="841376" y="1908362"/>
            <a:ext cx="5252899" cy="2139950"/>
          </a:xfrm>
          <a:prstGeom prst="rect">
            <a:avLst/>
          </a:prstGeom>
          <a:solidFill>
            <a:srgbClr val="00A7AA"/>
          </a:solidFill>
          <a:ln w="9525" cap="flat" cmpd="sng">
            <a:solidFill>
              <a:schemeClr val="lt1"/>
            </a:solidFill>
            <a:prstDash val="solid"/>
            <a:round/>
            <a:headEnd type="none" w="sm" len="sm"/>
            <a:tailEnd type="none" w="sm" len="sm"/>
          </a:ln>
        </p:spPr>
        <p:txBody>
          <a:bodyPr spcFirstLastPara="1" wrap="square" lIns="91425" tIns="91425" rIns="91425" bIns="91425" anchor="b" anchorCtr="0"/>
          <a:lstStyle>
            <a:lvl1pPr marL="457200" lvl="0" indent="-228600" algn="l">
              <a:lnSpc>
                <a:spcPct val="90000"/>
              </a:lnSpc>
              <a:spcBef>
                <a:spcPts val="1000"/>
              </a:spcBef>
              <a:spcAft>
                <a:spcPts val="0"/>
              </a:spcAft>
              <a:buSzPts val="2400"/>
              <a:buNone/>
              <a:defRPr sz="2400" b="1"/>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4" name="Google Shape;74;p12"/>
          <p:cNvSpPr txBox="1">
            <a:spLocks noGrp="1"/>
          </p:cNvSpPr>
          <p:nvPr>
            <p:ph type="body" idx="2"/>
          </p:nvPr>
        </p:nvSpPr>
        <p:spPr>
          <a:xfrm>
            <a:off x="6094275" y="1908362"/>
            <a:ext cx="5262701" cy="2139950"/>
          </a:xfrm>
          <a:prstGeom prst="rect">
            <a:avLst/>
          </a:prstGeom>
          <a:solidFill>
            <a:srgbClr val="DCE176"/>
          </a:solidFill>
          <a:ln w="9525" cap="flat" cmpd="sng">
            <a:solidFill>
              <a:schemeClr val="lt1"/>
            </a:solidFill>
            <a:prstDash val="solid"/>
            <a:round/>
            <a:headEnd type="none" w="sm" len="sm"/>
            <a:tailEnd type="none" w="sm" len="sm"/>
          </a:ln>
        </p:spPr>
        <p:txBody>
          <a:bodyPr spcFirstLastPara="1" wrap="square" lIns="91425" tIns="45700" rIns="91425" bIns="45700" anchor="b" anchorCtr="0"/>
          <a:lstStyle>
            <a:lvl1pPr marL="457200" lvl="0" indent="-228600" algn="l">
              <a:lnSpc>
                <a:spcPct val="90000"/>
              </a:lnSpc>
              <a:spcBef>
                <a:spcPts val="1000"/>
              </a:spcBef>
              <a:spcAft>
                <a:spcPts val="0"/>
              </a:spcAft>
              <a:buSzPts val="2400"/>
              <a:buNone/>
              <a:defRPr sz="2400" b="1">
                <a:solidFill>
                  <a:srgbClr val="585862"/>
                </a:solidFill>
                <a:effectLst/>
              </a:defRPr>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5" name="Google Shape;75;p12"/>
          <p:cNvSpPr txBox="1">
            <a:spLocks noGrp="1"/>
          </p:cNvSpPr>
          <p:nvPr>
            <p:ph type="body" idx="3"/>
          </p:nvPr>
        </p:nvSpPr>
        <p:spPr>
          <a:xfrm>
            <a:off x="839788" y="4048312"/>
            <a:ext cx="5254487" cy="2139950"/>
          </a:xfrm>
          <a:prstGeom prst="rect">
            <a:avLst/>
          </a:prstGeom>
          <a:solidFill>
            <a:srgbClr val="ABCC3C"/>
          </a:solidFill>
          <a:ln w="9525" cap="flat" cmpd="sng">
            <a:solidFill>
              <a:schemeClr val="lt1"/>
            </a:solidFill>
            <a:prstDash val="solid"/>
            <a:round/>
            <a:headEnd type="none" w="sm" len="sm"/>
            <a:tailEnd type="none" w="sm" len="sm"/>
          </a:ln>
        </p:spPr>
        <p:txBody>
          <a:bodyPr spcFirstLastPara="1" wrap="square" lIns="91425" tIns="45700" rIns="91425" bIns="45700" anchor="b" anchorCtr="0"/>
          <a:lstStyle>
            <a:lvl1pPr marL="457200" lvl="0" indent="-228600" algn="l">
              <a:lnSpc>
                <a:spcPct val="90000"/>
              </a:lnSpc>
              <a:spcBef>
                <a:spcPts val="1000"/>
              </a:spcBef>
              <a:spcAft>
                <a:spcPts val="0"/>
              </a:spcAft>
              <a:buSzPts val="2400"/>
              <a:buNone/>
              <a:defRPr sz="2400" b="1">
                <a:solidFill>
                  <a:schemeClr val="bg1"/>
                </a:solidFill>
              </a:defRPr>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6" name="Google Shape;76;p12"/>
          <p:cNvSpPr txBox="1">
            <a:spLocks noGrp="1"/>
          </p:cNvSpPr>
          <p:nvPr>
            <p:ph type="body" idx="4"/>
          </p:nvPr>
        </p:nvSpPr>
        <p:spPr>
          <a:xfrm>
            <a:off x="6092687" y="4048312"/>
            <a:ext cx="5262701" cy="2139950"/>
          </a:xfrm>
          <a:prstGeom prst="rect">
            <a:avLst/>
          </a:prstGeom>
          <a:solidFill>
            <a:srgbClr val="8C007C"/>
          </a:solidFill>
          <a:ln w="9525" cap="flat" cmpd="sng">
            <a:solidFill>
              <a:schemeClr val="lt1"/>
            </a:solidFill>
            <a:prstDash val="solid"/>
            <a:round/>
            <a:headEnd type="none" w="sm" len="sm"/>
            <a:tailEnd type="none" w="sm" len="sm"/>
          </a:ln>
        </p:spPr>
        <p:txBody>
          <a:bodyPr spcFirstLastPara="1" wrap="square" lIns="91425" tIns="45700" rIns="91425" bIns="45700" anchor="b" anchorCtr="0"/>
          <a:lstStyle>
            <a:lvl1pPr marL="457200" lvl="0" indent="-228600" algn="l">
              <a:lnSpc>
                <a:spcPct val="90000"/>
              </a:lnSpc>
              <a:spcBef>
                <a:spcPts val="1000"/>
              </a:spcBef>
              <a:spcAft>
                <a:spcPts val="0"/>
              </a:spcAft>
              <a:buSzPts val="2400"/>
              <a:buNone/>
              <a:defRPr sz="2400" b="1">
                <a:solidFill>
                  <a:schemeClr val="lt1"/>
                </a:solidFill>
              </a:defRPr>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7" name="Google Shape;77;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D8D8D"/>
                </a:solidFill>
                <a:latin typeface="Arial"/>
                <a:ea typeface="Arial"/>
                <a:cs typeface="Arial"/>
                <a:sym typeface="Arial"/>
              </a:defRPr>
            </a:lvl1pPr>
            <a:lvl2pPr marL="0" marR="0" lvl="1" indent="0" algn="r">
              <a:spcBef>
                <a:spcPts val="0"/>
              </a:spcBef>
              <a:spcAft>
                <a:spcPts val="0"/>
              </a:spcAft>
              <a:buNone/>
              <a:defRPr sz="1200" b="0" i="0" u="none" strike="noStrike" cap="none">
                <a:solidFill>
                  <a:srgbClr val="8D8D8D"/>
                </a:solidFill>
                <a:latin typeface="Arial"/>
                <a:ea typeface="Arial"/>
                <a:cs typeface="Arial"/>
                <a:sym typeface="Arial"/>
              </a:defRPr>
            </a:lvl2pPr>
            <a:lvl3pPr marL="0" marR="0" lvl="2" indent="0" algn="r">
              <a:spcBef>
                <a:spcPts val="0"/>
              </a:spcBef>
              <a:spcAft>
                <a:spcPts val="0"/>
              </a:spcAft>
              <a:buNone/>
              <a:defRPr sz="1200" b="0" i="0" u="none" strike="noStrike" cap="none">
                <a:solidFill>
                  <a:srgbClr val="8D8D8D"/>
                </a:solidFill>
                <a:latin typeface="Arial"/>
                <a:ea typeface="Arial"/>
                <a:cs typeface="Arial"/>
                <a:sym typeface="Arial"/>
              </a:defRPr>
            </a:lvl3pPr>
            <a:lvl4pPr marL="0" marR="0" lvl="3" indent="0" algn="r">
              <a:spcBef>
                <a:spcPts val="0"/>
              </a:spcBef>
              <a:spcAft>
                <a:spcPts val="0"/>
              </a:spcAft>
              <a:buNone/>
              <a:defRPr sz="1200" b="0" i="0" u="none" strike="noStrike" cap="none">
                <a:solidFill>
                  <a:srgbClr val="8D8D8D"/>
                </a:solidFill>
                <a:latin typeface="Arial"/>
                <a:ea typeface="Arial"/>
                <a:cs typeface="Arial"/>
                <a:sym typeface="Arial"/>
              </a:defRPr>
            </a:lvl4pPr>
            <a:lvl5pPr marL="0" marR="0" lvl="4" indent="0" algn="r">
              <a:spcBef>
                <a:spcPts val="0"/>
              </a:spcBef>
              <a:spcAft>
                <a:spcPts val="0"/>
              </a:spcAft>
              <a:buNone/>
              <a:defRPr sz="1200" b="0" i="0" u="none" strike="noStrike" cap="none">
                <a:solidFill>
                  <a:srgbClr val="8D8D8D"/>
                </a:solidFill>
                <a:latin typeface="Arial"/>
                <a:ea typeface="Arial"/>
                <a:cs typeface="Arial"/>
                <a:sym typeface="Arial"/>
              </a:defRPr>
            </a:lvl5pPr>
            <a:lvl6pPr marL="0" marR="0" lvl="5" indent="0" algn="r">
              <a:spcBef>
                <a:spcPts val="0"/>
              </a:spcBef>
              <a:spcAft>
                <a:spcPts val="0"/>
              </a:spcAft>
              <a:buNone/>
              <a:defRPr sz="1200" b="0" i="0" u="none" strike="noStrike" cap="none">
                <a:solidFill>
                  <a:srgbClr val="8D8D8D"/>
                </a:solidFill>
                <a:latin typeface="Arial"/>
                <a:ea typeface="Arial"/>
                <a:cs typeface="Arial"/>
                <a:sym typeface="Arial"/>
              </a:defRPr>
            </a:lvl6pPr>
            <a:lvl7pPr marL="0" marR="0" lvl="6" indent="0" algn="r">
              <a:spcBef>
                <a:spcPts val="0"/>
              </a:spcBef>
              <a:spcAft>
                <a:spcPts val="0"/>
              </a:spcAft>
              <a:buNone/>
              <a:defRPr sz="1200" b="0" i="0" u="none" strike="noStrike" cap="none">
                <a:solidFill>
                  <a:srgbClr val="8D8D8D"/>
                </a:solidFill>
                <a:latin typeface="Arial"/>
                <a:ea typeface="Arial"/>
                <a:cs typeface="Arial"/>
                <a:sym typeface="Arial"/>
              </a:defRPr>
            </a:lvl7pPr>
            <a:lvl8pPr marL="0" marR="0" lvl="7" indent="0" algn="r">
              <a:spcBef>
                <a:spcPts val="0"/>
              </a:spcBef>
              <a:spcAft>
                <a:spcPts val="0"/>
              </a:spcAft>
              <a:buNone/>
              <a:defRPr sz="1200" b="0" i="0" u="none" strike="noStrike" cap="none">
                <a:solidFill>
                  <a:srgbClr val="8D8D8D"/>
                </a:solidFill>
                <a:latin typeface="Arial"/>
                <a:ea typeface="Arial"/>
                <a:cs typeface="Arial"/>
                <a:sym typeface="Arial"/>
              </a:defRPr>
            </a:lvl8pPr>
            <a:lvl9pPr marL="0" marR="0" lvl="8" indent="0" algn="r">
              <a:spcBef>
                <a:spcPts val="0"/>
              </a:spcBef>
              <a:spcAft>
                <a:spcPts val="0"/>
              </a:spcAft>
              <a:buNone/>
              <a:defRPr sz="1200" b="0" i="0" u="none" strike="noStrike" cap="none">
                <a:solidFill>
                  <a:srgbClr val="8D8D8D"/>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03606710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3_Comparison">
  <p:cSld name="3_Comparison">
    <p:spTree>
      <p:nvGrpSpPr>
        <p:cNvPr id="1" name="Shape 78"/>
        <p:cNvGrpSpPr/>
        <p:nvPr/>
      </p:nvGrpSpPr>
      <p:grpSpPr>
        <a:xfrm>
          <a:off x="0" y="0"/>
          <a:ext cx="0" cy="0"/>
          <a:chOff x="0" y="0"/>
          <a:chExt cx="0" cy="0"/>
        </a:xfrm>
      </p:grpSpPr>
      <p:pic>
        <p:nvPicPr>
          <p:cNvPr id="79" name="Google Shape;79;p13"/>
          <p:cNvPicPr preferRelativeResize="0"/>
          <p:nvPr/>
        </p:nvPicPr>
        <p:blipFill rotWithShape="1">
          <a:blip r:embed="rId2">
            <a:alphaModFix/>
          </a:blip>
          <a:srcRect t="59715"/>
          <a:stretch/>
        </p:blipFill>
        <p:spPr>
          <a:xfrm>
            <a:off x="9386888" y="6199188"/>
            <a:ext cx="1917700" cy="465137"/>
          </a:xfrm>
          <a:prstGeom prst="rect">
            <a:avLst/>
          </a:prstGeom>
          <a:noFill/>
          <a:ln>
            <a:noFill/>
          </a:ln>
          <a:effectLst>
            <a:outerShdw blurRad="63500" sx="105999" sy="105999" algn="ctr" rotWithShape="0">
              <a:srgbClr val="000000">
                <a:alpha val="33725"/>
              </a:srgbClr>
            </a:outerShdw>
          </a:effectLst>
        </p:spPr>
      </p:pic>
      <p:sp>
        <p:nvSpPr>
          <p:cNvPr id="80" name="Google Shape;80;p13"/>
          <p:cNvSpPr txBox="1">
            <a:spLocks noGrp="1"/>
          </p:cNvSpPr>
          <p:nvPr>
            <p:ph type="title"/>
          </p:nvPr>
        </p:nvSpPr>
        <p:spPr>
          <a:xfrm>
            <a:off x="839788" y="365125"/>
            <a:ext cx="10515600" cy="1325563"/>
          </a:xfrm>
          <a:prstGeom prst="rect">
            <a:avLst/>
          </a:prstGeom>
          <a:solidFill>
            <a:srgbClr val="455998"/>
          </a:solidFill>
          <a:ln w="9525" cap="flat" cmpd="sng">
            <a:solidFill>
              <a:schemeClr val="lt1"/>
            </a:solidFill>
            <a:prstDash val="solid"/>
            <a:round/>
            <a:headEnd type="none" w="sm" len="sm"/>
            <a:tailEnd type="none" w="sm" len="sm"/>
          </a:ln>
        </p:spPr>
        <p:txBody>
          <a:bodyPr spcFirstLastPara="1" wrap="square" lIns="91425" tIns="45700" rIns="91425" bIns="45700" anchor="ctr" anchorCtr="0"/>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81" name="Google Shape;81;p13"/>
          <p:cNvSpPr txBox="1">
            <a:spLocks noGrp="1"/>
          </p:cNvSpPr>
          <p:nvPr>
            <p:ph type="body" idx="1"/>
          </p:nvPr>
        </p:nvSpPr>
        <p:spPr>
          <a:xfrm>
            <a:off x="3446428" y="1847944"/>
            <a:ext cx="2636320" cy="4340318"/>
          </a:xfrm>
          <a:prstGeom prst="rect">
            <a:avLst/>
          </a:prstGeom>
          <a:solidFill>
            <a:srgbClr val="00A7AA"/>
          </a:solidFill>
          <a:ln w="9525" cap="flat" cmpd="sng">
            <a:solidFill>
              <a:schemeClr val="lt1"/>
            </a:solidFill>
            <a:prstDash val="solid"/>
            <a:round/>
            <a:headEnd type="none" w="sm" len="sm"/>
            <a:tailEnd type="none" w="sm" len="sm"/>
          </a:ln>
        </p:spPr>
        <p:txBody>
          <a:bodyPr spcFirstLastPara="1" wrap="square" lIns="91425" tIns="91425" rIns="91425" bIns="91425" anchor="t" anchorCtr="0"/>
          <a:lstStyle>
            <a:lvl1pPr marL="457200" lvl="0" indent="-228600" algn="l">
              <a:lnSpc>
                <a:spcPct val="90000"/>
              </a:lnSpc>
              <a:spcBef>
                <a:spcPts val="1000"/>
              </a:spcBef>
              <a:spcAft>
                <a:spcPts val="0"/>
              </a:spcAft>
              <a:buSzPts val="2400"/>
              <a:buNone/>
              <a:defRPr sz="2400" b="1"/>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2" name="Google Shape;82;p13"/>
          <p:cNvSpPr txBox="1">
            <a:spLocks noGrp="1"/>
          </p:cNvSpPr>
          <p:nvPr>
            <p:ph type="body" idx="2"/>
          </p:nvPr>
        </p:nvSpPr>
        <p:spPr>
          <a:xfrm>
            <a:off x="6082748" y="1847944"/>
            <a:ext cx="2636320" cy="4340318"/>
          </a:xfrm>
          <a:prstGeom prst="rect">
            <a:avLst/>
          </a:prstGeom>
          <a:solidFill>
            <a:srgbClr val="DCE176"/>
          </a:solidFill>
          <a:ln w="9525" cap="flat" cmpd="sng">
            <a:solidFill>
              <a:schemeClr val="lt1"/>
            </a:solidFill>
            <a:prstDash val="solid"/>
            <a:round/>
            <a:headEnd type="none" w="sm" len="sm"/>
            <a:tailEnd type="none" w="sm" len="sm"/>
          </a:ln>
        </p:spPr>
        <p:txBody>
          <a:bodyPr spcFirstLastPara="1" wrap="square" lIns="91425" tIns="45700" rIns="91425" bIns="45700" anchor="t" anchorCtr="0"/>
          <a:lstStyle>
            <a:lvl1pPr marL="457200" lvl="0" indent="-228600" algn="l">
              <a:lnSpc>
                <a:spcPct val="90000"/>
              </a:lnSpc>
              <a:spcBef>
                <a:spcPts val="1000"/>
              </a:spcBef>
              <a:spcAft>
                <a:spcPts val="0"/>
              </a:spcAft>
              <a:buSzPts val="2400"/>
              <a:buNone/>
              <a:defRPr sz="2400" b="1">
                <a:solidFill>
                  <a:srgbClr val="585862"/>
                </a:solidFill>
                <a:effectLst/>
              </a:defRPr>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3" name="Google Shape;83;p13"/>
          <p:cNvSpPr txBox="1">
            <a:spLocks noGrp="1"/>
          </p:cNvSpPr>
          <p:nvPr>
            <p:ph type="body" idx="3"/>
          </p:nvPr>
        </p:nvSpPr>
        <p:spPr>
          <a:xfrm>
            <a:off x="838200" y="1847944"/>
            <a:ext cx="2608228" cy="4340318"/>
          </a:xfrm>
          <a:prstGeom prst="rect">
            <a:avLst/>
          </a:prstGeom>
          <a:solidFill>
            <a:srgbClr val="ABCC3C"/>
          </a:solidFill>
          <a:ln w="9525" cap="flat" cmpd="sng">
            <a:solidFill>
              <a:schemeClr val="lt1"/>
            </a:solidFill>
            <a:prstDash val="solid"/>
            <a:round/>
            <a:headEnd type="none" w="sm" len="sm"/>
            <a:tailEnd type="none" w="sm" len="sm"/>
          </a:ln>
        </p:spPr>
        <p:txBody>
          <a:bodyPr spcFirstLastPara="1" wrap="square" lIns="91425" tIns="45700" rIns="91425" bIns="45700" anchor="t" anchorCtr="0"/>
          <a:lstStyle>
            <a:lvl1pPr marL="457200" lvl="0" indent="-228600" algn="l">
              <a:lnSpc>
                <a:spcPct val="90000"/>
              </a:lnSpc>
              <a:spcBef>
                <a:spcPts val="1000"/>
              </a:spcBef>
              <a:spcAft>
                <a:spcPts val="0"/>
              </a:spcAft>
              <a:buSzPts val="2400"/>
              <a:buNone/>
              <a:defRPr sz="2400" b="1">
                <a:solidFill>
                  <a:schemeClr val="bg1"/>
                </a:solidFill>
              </a:defRPr>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4" name="Google Shape;84;p13"/>
          <p:cNvSpPr txBox="1">
            <a:spLocks noGrp="1"/>
          </p:cNvSpPr>
          <p:nvPr>
            <p:ph type="body" idx="4"/>
          </p:nvPr>
        </p:nvSpPr>
        <p:spPr>
          <a:xfrm>
            <a:off x="8719068" y="1847944"/>
            <a:ext cx="2636320" cy="4340318"/>
          </a:xfrm>
          <a:prstGeom prst="rect">
            <a:avLst/>
          </a:prstGeom>
          <a:solidFill>
            <a:srgbClr val="8C007C"/>
          </a:solidFill>
          <a:ln w="9525" cap="flat" cmpd="sng">
            <a:solidFill>
              <a:schemeClr val="lt1"/>
            </a:solidFill>
            <a:prstDash val="solid"/>
            <a:round/>
            <a:headEnd type="none" w="sm" len="sm"/>
            <a:tailEnd type="none" w="sm" len="sm"/>
          </a:ln>
        </p:spPr>
        <p:txBody>
          <a:bodyPr spcFirstLastPara="1" wrap="square" lIns="91425" tIns="45700" rIns="91425" bIns="45700" anchor="t" anchorCtr="0"/>
          <a:lstStyle>
            <a:lvl1pPr marL="457200" lvl="0" indent="-228600" algn="l">
              <a:lnSpc>
                <a:spcPct val="90000"/>
              </a:lnSpc>
              <a:spcBef>
                <a:spcPts val="1000"/>
              </a:spcBef>
              <a:spcAft>
                <a:spcPts val="0"/>
              </a:spcAft>
              <a:buSzPts val="2400"/>
              <a:buNone/>
              <a:defRPr sz="2400" b="1">
                <a:solidFill>
                  <a:schemeClr val="lt1"/>
                </a:solidFill>
              </a:defRPr>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5" name="Google Shape;85;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D8D8D"/>
                </a:solidFill>
                <a:latin typeface="Arial"/>
                <a:ea typeface="Arial"/>
                <a:cs typeface="Arial"/>
                <a:sym typeface="Arial"/>
              </a:defRPr>
            </a:lvl1pPr>
            <a:lvl2pPr marL="0" marR="0" lvl="1" indent="0" algn="r">
              <a:spcBef>
                <a:spcPts val="0"/>
              </a:spcBef>
              <a:spcAft>
                <a:spcPts val="0"/>
              </a:spcAft>
              <a:buNone/>
              <a:defRPr sz="1200" b="0" i="0" u="none" strike="noStrike" cap="none">
                <a:solidFill>
                  <a:srgbClr val="8D8D8D"/>
                </a:solidFill>
                <a:latin typeface="Arial"/>
                <a:ea typeface="Arial"/>
                <a:cs typeface="Arial"/>
                <a:sym typeface="Arial"/>
              </a:defRPr>
            </a:lvl2pPr>
            <a:lvl3pPr marL="0" marR="0" lvl="2" indent="0" algn="r">
              <a:spcBef>
                <a:spcPts val="0"/>
              </a:spcBef>
              <a:spcAft>
                <a:spcPts val="0"/>
              </a:spcAft>
              <a:buNone/>
              <a:defRPr sz="1200" b="0" i="0" u="none" strike="noStrike" cap="none">
                <a:solidFill>
                  <a:srgbClr val="8D8D8D"/>
                </a:solidFill>
                <a:latin typeface="Arial"/>
                <a:ea typeface="Arial"/>
                <a:cs typeface="Arial"/>
                <a:sym typeface="Arial"/>
              </a:defRPr>
            </a:lvl3pPr>
            <a:lvl4pPr marL="0" marR="0" lvl="3" indent="0" algn="r">
              <a:spcBef>
                <a:spcPts val="0"/>
              </a:spcBef>
              <a:spcAft>
                <a:spcPts val="0"/>
              </a:spcAft>
              <a:buNone/>
              <a:defRPr sz="1200" b="0" i="0" u="none" strike="noStrike" cap="none">
                <a:solidFill>
                  <a:srgbClr val="8D8D8D"/>
                </a:solidFill>
                <a:latin typeface="Arial"/>
                <a:ea typeface="Arial"/>
                <a:cs typeface="Arial"/>
                <a:sym typeface="Arial"/>
              </a:defRPr>
            </a:lvl4pPr>
            <a:lvl5pPr marL="0" marR="0" lvl="4" indent="0" algn="r">
              <a:spcBef>
                <a:spcPts val="0"/>
              </a:spcBef>
              <a:spcAft>
                <a:spcPts val="0"/>
              </a:spcAft>
              <a:buNone/>
              <a:defRPr sz="1200" b="0" i="0" u="none" strike="noStrike" cap="none">
                <a:solidFill>
                  <a:srgbClr val="8D8D8D"/>
                </a:solidFill>
                <a:latin typeface="Arial"/>
                <a:ea typeface="Arial"/>
                <a:cs typeface="Arial"/>
                <a:sym typeface="Arial"/>
              </a:defRPr>
            </a:lvl5pPr>
            <a:lvl6pPr marL="0" marR="0" lvl="5" indent="0" algn="r">
              <a:spcBef>
                <a:spcPts val="0"/>
              </a:spcBef>
              <a:spcAft>
                <a:spcPts val="0"/>
              </a:spcAft>
              <a:buNone/>
              <a:defRPr sz="1200" b="0" i="0" u="none" strike="noStrike" cap="none">
                <a:solidFill>
                  <a:srgbClr val="8D8D8D"/>
                </a:solidFill>
                <a:latin typeface="Arial"/>
                <a:ea typeface="Arial"/>
                <a:cs typeface="Arial"/>
                <a:sym typeface="Arial"/>
              </a:defRPr>
            </a:lvl6pPr>
            <a:lvl7pPr marL="0" marR="0" lvl="6" indent="0" algn="r">
              <a:spcBef>
                <a:spcPts val="0"/>
              </a:spcBef>
              <a:spcAft>
                <a:spcPts val="0"/>
              </a:spcAft>
              <a:buNone/>
              <a:defRPr sz="1200" b="0" i="0" u="none" strike="noStrike" cap="none">
                <a:solidFill>
                  <a:srgbClr val="8D8D8D"/>
                </a:solidFill>
                <a:latin typeface="Arial"/>
                <a:ea typeface="Arial"/>
                <a:cs typeface="Arial"/>
                <a:sym typeface="Arial"/>
              </a:defRPr>
            </a:lvl7pPr>
            <a:lvl8pPr marL="0" marR="0" lvl="7" indent="0" algn="r">
              <a:spcBef>
                <a:spcPts val="0"/>
              </a:spcBef>
              <a:spcAft>
                <a:spcPts val="0"/>
              </a:spcAft>
              <a:buNone/>
              <a:defRPr sz="1200" b="0" i="0" u="none" strike="noStrike" cap="none">
                <a:solidFill>
                  <a:srgbClr val="8D8D8D"/>
                </a:solidFill>
                <a:latin typeface="Arial"/>
                <a:ea typeface="Arial"/>
                <a:cs typeface="Arial"/>
                <a:sym typeface="Arial"/>
              </a:defRPr>
            </a:lvl8pPr>
            <a:lvl9pPr marL="0" marR="0" lvl="8" indent="0" algn="r">
              <a:spcBef>
                <a:spcPts val="0"/>
              </a:spcBef>
              <a:spcAft>
                <a:spcPts val="0"/>
              </a:spcAft>
              <a:buNone/>
              <a:defRPr sz="1200" b="0" i="0" u="none" strike="noStrike" cap="none">
                <a:solidFill>
                  <a:srgbClr val="8D8D8D"/>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7839006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Text, and Content" type="txAndObj">
  <p:cSld name="Title, Text, and Content">
    <p:spTree>
      <p:nvGrpSpPr>
        <p:cNvPr id="1" name="Shape 92"/>
        <p:cNvGrpSpPr/>
        <p:nvPr/>
      </p:nvGrpSpPr>
      <p:grpSpPr>
        <a:xfrm>
          <a:off x="0" y="0"/>
          <a:ext cx="0" cy="0"/>
          <a:chOff x="0" y="0"/>
          <a:chExt cx="0" cy="0"/>
        </a:xfrm>
      </p:grpSpPr>
      <p:sp>
        <p:nvSpPr>
          <p:cNvPr id="93" name="Google Shape;93;p15"/>
          <p:cNvSpPr txBox="1">
            <a:spLocks noGrp="1"/>
          </p:cNvSpPr>
          <p:nvPr>
            <p:ph type="title"/>
          </p:nvPr>
        </p:nvSpPr>
        <p:spPr>
          <a:xfrm>
            <a:off x="609600" y="152400"/>
            <a:ext cx="10972800" cy="990600"/>
          </a:xfrm>
          <a:prstGeom prst="rect">
            <a:avLst/>
          </a:prstGeom>
          <a:solidFill>
            <a:srgbClr val="455998"/>
          </a:solidFill>
          <a:ln w="9525" cap="flat" cmpd="sng">
            <a:solidFill>
              <a:schemeClr val="lt1"/>
            </a:solidFill>
            <a:prstDash val="solid"/>
            <a:miter lim="800000"/>
            <a:headEnd type="none" w="sm" len="sm"/>
            <a:tailEnd type="none" w="sm" len="sm"/>
          </a:ln>
        </p:spPr>
        <p:txBody>
          <a:bodyPr spcFirstLastPara="1" wrap="square" lIns="91425" tIns="45700" rIns="91425" bIns="45700" anchor="ctr" anchorCtr="0"/>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94" name="Google Shape;94;p15"/>
          <p:cNvSpPr txBox="1">
            <a:spLocks noGrp="1"/>
          </p:cNvSpPr>
          <p:nvPr>
            <p:ph type="body" idx="1"/>
          </p:nvPr>
        </p:nvSpPr>
        <p:spPr>
          <a:xfrm>
            <a:off x="609600" y="1447800"/>
            <a:ext cx="5384800" cy="4495800"/>
          </a:xfrm>
          <a:prstGeom prst="rect">
            <a:avLst/>
          </a:prstGeom>
          <a:solidFill>
            <a:srgbClr val="00A7AA"/>
          </a:solidFill>
          <a:ln w="9525" cap="flat" cmpd="sng">
            <a:solidFill>
              <a:schemeClr val="lt1"/>
            </a:solidFill>
            <a:prstDash val="solid"/>
            <a:miter lim="800000"/>
            <a:headEnd type="none" w="sm" len="sm"/>
            <a:tailEnd type="none" w="sm" len="sm"/>
          </a:ln>
        </p:spPr>
        <p:txBody>
          <a:bodyPr spcFirstLastPara="1" wrap="square" lIns="91425" tIns="45700" rIns="91425" bIns="45700" anchor="t" anchorCtr="0"/>
          <a:lstStyle>
            <a:lvl1pPr marL="457200" lvl="0" indent="-342900" algn="l">
              <a:lnSpc>
                <a:spcPct val="90000"/>
              </a:lnSpc>
              <a:spcBef>
                <a:spcPts val="1000"/>
              </a:spcBef>
              <a:spcAft>
                <a:spcPts val="0"/>
              </a:spcAft>
              <a:buSzPts val="1800"/>
              <a:buChar char="•"/>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15"/>
          <p:cNvSpPr txBox="1">
            <a:spLocks noGrp="1"/>
          </p:cNvSpPr>
          <p:nvPr>
            <p:ph type="body" idx="2"/>
          </p:nvPr>
        </p:nvSpPr>
        <p:spPr>
          <a:xfrm>
            <a:off x="6197600" y="1447800"/>
            <a:ext cx="5384800" cy="4495800"/>
          </a:xfrm>
          <a:prstGeom prst="rect">
            <a:avLst/>
          </a:prstGeom>
          <a:solidFill>
            <a:srgbClr val="00A7AA"/>
          </a:solidFill>
          <a:ln w="9525" cap="flat" cmpd="sng">
            <a:solidFill>
              <a:schemeClr val="lt1"/>
            </a:solidFill>
            <a:prstDash val="solid"/>
            <a:miter lim="800000"/>
            <a:headEnd type="none" w="sm" len="sm"/>
            <a:tailEnd type="none" w="sm" len="sm"/>
          </a:ln>
        </p:spPr>
        <p:txBody>
          <a:bodyPr spcFirstLastPara="1" wrap="square" lIns="91425" tIns="45700" rIns="91425" bIns="45700" anchor="t" anchorCtr="0"/>
          <a:lstStyle>
            <a:lvl1pPr marL="457200" lvl="0" indent="-342900" algn="l">
              <a:lnSpc>
                <a:spcPct val="90000"/>
              </a:lnSpc>
              <a:spcBef>
                <a:spcPts val="1000"/>
              </a:spcBef>
              <a:spcAft>
                <a:spcPts val="0"/>
              </a:spcAft>
              <a:buSzPts val="1800"/>
              <a:buChar char="•"/>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533815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4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838200" y="1691102"/>
            <a:ext cx="3475383" cy="823912"/>
          </a:xfrm>
          <a:ln>
            <a:solidFill>
              <a:schemeClr val="bg1"/>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FFE941A-E349-7A44-ABC4-07D2F2745E67}"/>
              </a:ext>
            </a:extLst>
          </p:cNvPr>
          <p:cNvSpPr>
            <a:spLocks noGrp="1"/>
          </p:cNvSpPr>
          <p:nvPr>
            <p:ph sz="half" idx="2"/>
          </p:nvPr>
        </p:nvSpPr>
        <p:spPr>
          <a:xfrm>
            <a:off x="838200" y="2515014"/>
            <a:ext cx="3475383" cy="3684588"/>
          </a:xfrm>
          <a:ln>
            <a:solidFill>
              <a:schemeClr val="bg1"/>
            </a:solidFill>
          </a:ln>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4359103" y="1691102"/>
            <a:ext cx="3475383" cy="823912"/>
          </a:xfrm>
          <a:solidFill>
            <a:srgbClr val="DCE176"/>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5FB441A-59AD-CA4F-8800-D96C636903FD}"/>
              </a:ext>
            </a:extLst>
          </p:cNvPr>
          <p:cNvSpPr>
            <a:spLocks noGrp="1"/>
          </p:cNvSpPr>
          <p:nvPr>
            <p:ph sz="quarter" idx="4"/>
          </p:nvPr>
        </p:nvSpPr>
        <p:spPr>
          <a:xfrm>
            <a:off x="4359103" y="2515014"/>
            <a:ext cx="3475383" cy="3684588"/>
          </a:xfrm>
          <a:solidFill>
            <a:srgbClr val="DCE176"/>
          </a:solidFill>
          <a:ln>
            <a:solidFill>
              <a:schemeClr val="bg1"/>
            </a:solidFill>
          </a:ln>
        </p:spPr>
        <p:txBody>
          <a:bodyPr/>
          <a:lstStyle>
            <a:lvl1pPr marL="0" indent="0">
              <a:buNone/>
              <a:defRPr>
                <a:solidFill>
                  <a:schemeClr val="tx1">
                    <a:lumMod val="65000"/>
                    <a:lumOff val="35000"/>
                  </a:schemeClr>
                </a:solidFill>
              </a:defRPr>
            </a:lvl1pPr>
            <a:lvl2pPr marL="457200" indent="0">
              <a:buNone/>
              <a:defRPr>
                <a:solidFill>
                  <a:schemeClr val="tx1">
                    <a:lumMod val="65000"/>
                    <a:lumOff val="35000"/>
                  </a:schemeClr>
                </a:solidFill>
              </a:defRPr>
            </a:lvl2pPr>
            <a:lvl3pPr marL="914400" indent="0">
              <a:buNone/>
              <a:defRPr>
                <a:solidFill>
                  <a:schemeClr val="tx1">
                    <a:lumMod val="65000"/>
                    <a:lumOff val="35000"/>
                  </a:schemeClr>
                </a:solidFill>
              </a:defRPr>
            </a:lvl3pPr>
            <a:lvl4pPr marL="1371600" indent="0">
              <a:buNone/>
              <a:defRPr>
                <a:solidFill>
                  <a:schemeClr val="tx1">
                    <a:lumMod val="65000"/>
                    <a:lumOff val="35000"/>
                  </a:schemeClr>
                </a:solidFill>
              </a:defRPr>
            </a:lvl4pPr>
            <a:lvl5pPr marL="1828800" indent="0">
              <a:buNone/>
              <a:defRPr>
                <a:solidFill>
                  <a:schemeClr val="tx1">
                    <a:lumMod val="65000"/>
                    <a:lumOff val="3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EE71C39-3A44-9543-9F1A-A1699E29B589}"/>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8" name="Footer Placeholder 7">
            <a:extLst>
              <a:ext uri="{FF2B5EF4-FFF2-40B4-BE49-F238E27FC236}">
                <a16:creationId xmlns:a16="http://schemas.microsoft.com/office/drawing/2014/main" id="{4DDC2532-B357-FE4D-8417-EC2D1E6D9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fld id="{C4F3F69A-06C0-DE48-8ADA-8AE5FC72AE31}" type="slidenum">
              <a:rPr lang="en-US" smtClean="0"/>
              <a:t>‹#›</a:t>
            </a:fld>
            <a:endParaRPr lang="en-US"/>
          </a:p>
        </p:txBody>
      </p:sp>
      <p:sp>
        <p:nvSpPr>
          <p:cNvPr id="10" name="Text Placeholder 4">
            <a:extLst>
              <a:ext uri="{FF2B5EF4-FFF2-40B4-BE49-F238E27FC236}">
                <a16:creationId xmlns:a16="http://schemas.microsoft.com/office/drawing/2014/main" id="{140866DD-F2CB-814B-9C60-70C1FA33E82C}"/>
              </a:ext>
            </a:extLst>
          </p:cNvPr>
          <p:cNvSpPr>
            <a:spLocks noGrp="1"/>
          </p:cNvSpPr>
          <p:nvPr>
            <p:ph type="body" sz="quarter" idx="13"/>
          </p:nvPr>
        </p:nvSpPr>
        <p:spPr>
          <a:xfrm>
            <a:off x="7880005" y="1690688"/>
            <a:ext cx="3473795" cy="823912"/>
          </a:xfrm>
          <a:solidFill>
            <a:srgbClr val="ABCC3C"/>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Content Placeholder 5">
            <a:extLst>
              <a:ext uri="{FF2B5EF4-FFF2-40B4-BE49-F238E27FC236}">
                <a16:creationId xmlns:a16="http://schemas.microsoft.com/office/drawing/2014/main" id="{95FB441A-59AD-CA4F-8800-D96C636903FD}"/>
              </a:ext>
            </a:extLst>
          </p:cNvPr>
          <p:cNvSpPr>
            <a:spLocks noGrp="1"/>
          </p:cNvSpPr>
          <p:nvPr>
            <p:ph sz="quarter" idx="14"/>
          </p:nvPr>
        </p:nvSpPr>
        <p:spPr>
          <a:xfrm>
            <a:off x="7880005" y="2514600"/>
            <a:ext cx="3473795" cy="3684588"/>
          </a:xfrm>
          <a:solidFill>
            <a:srgbClr val="ABCC3C"/>
          </a:solidFill>
          <a:ln>
            <a:solidFill>
              <a:schemeClr val="bg1"/>
            </a:solidFill>
          </a:ln>
        </p:spPr>
        <p:txBody>
          <a:bodyPr/>
          <a:lstStyle>
            <a:lvl1pPr marL="0" indent="0">
              <a:buNone/>
              <a:defRPr>
                <a:solidFill>
                  <a:schemeClr val="tx1">
                    <a:lumMod val="65000"/>
                    <a:lumOff val="35000"/>
                  </a:schemeClr>
                </a:solidFill>
              </a:defRPr>
            </a:lvl1pPr>
            <a:lvl2pPr marL="457200" indent="0">
              <a:buNone/>
              <a:defRPr>
                <a:solidFill>
                  <a:schemeClr val="tx1">
                    <a:lumMod val="65000"/>
                    <a:lumOff val="35000"/>
                  </a:schemeClr>
                </a:solidFill>
              </a:defRPr>
            </a:lvl2pPr>
            <a:lvl3pPr marL="914400" indent="0">
              <a:buNone/>
              <a:defRPr>
                <a:solidFill>
                  <a:schemeClr val="tx1">
                    <a:lumMod val="65000"/>
                    <a:lumOff val="35000"/>
                  </a:schemeClr>
                </a:solidFill>
              </a:defRPr>
            </a:lvl3pPr>
            <a:lvl4pPr marL="1371600" indent="0">
              <a:buNone/>
              <a:defRPr>
                <a:solidFill>
                  <a:schemeClr val="tx1">
                    <a:lumMod val="65000"/>
                    <a:lumOff val="35000"/>
                  </a:schemeClr>
                </a:solidFill>
              </a:defRPr>
            </a:lvl4pPr>
            <a:lvl5pPr marL="1828800" indent="0">
              <a:buNone/>
              <a:defRPr>
                <a:solidFill>
                  <a:schemeClr val="tx1">
                    <a:lumMod val="65000"/>
                    <a:lumOff val="3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884831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and Table" type="tbl">
  <p:cSld name="Title and Table">
    <p:spTree>
      <p:nvGrpSpPr>
        <p:cNvPr id="1" name="Shape 96"/>
        <p:cNvGrpSpPr/>
        <p:nvPr/>
      </p:nvGrpSpPr>
      <p:grpSpPr>
        <a:xfrm>
          <a:off x="0" y="0"/>
          <a:ext cx="0" cy="0"/>
          <a:chOff x="0" y="0"/>
          <a:chExt cx="0" cy="0"/>
        </a:xfrm>
      </p:grpSpPr>
      <p:sp>
        <p:nvSpPr>
          <p:cNvPr id="97" name="Google Shape;97;p16"/>
          <p:cNvSpPr txBox="1">
            <a:spLocks noGrp="1"/>
          </p:cNvSpPr>
          <p:nvPr>
            <p:ph type="title"/>
          </p:nvPr>
        </p:nvSpPr>
        <p:spPr>
          <a:xfrm>
            <a:off x="609600" y="152400"/>
            <a:ext cx="10972800" cy="990600"/>
          </a:xfrm>
          <a:prstGeom prst="rect">
            <a:avLst/>
          </a:prstGeom>
          <a:solidFill>
            <a:srgbClr val="455998"/>
          </a:solidFill>
          <a:ln w="9525" cap="flat" cmpd="sng">
            <a:solidFill>
              <a:schemeClr val="lt1"/>
            </a:solidFill>
            <a:prstDash val="solid"/>
            <a:miter lim="800000"/>
            <a:headEnd type="none" w="sm" len="sm"/>
            <a:tailEnd type="none" w="sm" len="sm"/>
          </a:ln>
        </p:spPr>
        <p:txBody>
          <a:bodyPr spcFirstLastPara="1" wrap="square" lIns="91425" tIns="45700" rIns="91425" bIns="45700" anchor="ctr" anchorCtr="0"/>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60825190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5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841376" y="4763589"/>
            <a:ext cx="10514012" cy="1405723"/>
          </a:xfrm>
          <a:ln>
            <a:solidFill>
              <a:schemeClr val="bg1"/>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833436" y="1811088"/>
            <a:ext cx="10517188" cy="1405723"/>
          </a:xfrm>
          <a:solidFill>
            <a:srgbClr val="DCE176"/>
          </a:solidFill>
          <a:ln>
            <a:solidFill>
              <a:schemeClr val="bg1"/>
            </a:solidFill>
          </a:ln>
        </p:spPr>
        <p:txBody>
          <a:bodyPr anchor="b"/>
          <a:lstStyle>
            <a:lvl1pPr marL="0" indent="0">
              <a:buNone/>
              <a:defRPr sz="2400" b="1">
                <a:solidFill>
                  <a:srgbClr val="585862"/>
                </a:solidFill>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pPr>
              <a:defRPr/>
            </a:pPr>
            <a:fld id="{DA4AB6CF-1C17-4093-AF57-34B25CFC77F3}" type="slidenum">
              <a:rPr lang="en-US" altLang="en-US" smtClean="0"/>
              <a:pPr>
                <a:defRPr/>
              </a:pPr>
              <a:t>‹#›</a:t>
            </a:fld>
            <a:endParaRPr lang="en-US" altLang="en-US"/>
          </a:p>
        </p:txBody>
      </p:sp>
      <p:sp>
        <p:nvSpPr>
          <p:cNvPr id="10" name="Text Placeholder 2">
            <a:extLst>
              <a:ext uri="{FF2B5EF4-FFF2-40B4-BE49-F238E27FC236}">
                <a16:creationId xmlns:a16="http://schemas.microsoft.com/office/drawing/2014/main" id="{102EEDF6-7989-CC41-97E2-4721F6956CBE}"/>
              </a:ext>
            </a:extLst>
          </p:cNvPr>
          <p:cNvSpPr>
            <a:spLocks noGrp="1"/>
          </p:cNvSpPr>
          <p:nvPr>
            <p:ph type="body" idx="13"/>
          </p:nvPr>
        </p:nvSpPr>
        <p:spPr>
          <a:xfrm>
            <a:off x="842964" y="3265616"/>
            <a:ext cx="10512424" cy="1449169"/>
          </a:xfrm>
          <a:solidFill>
            <a:srgbClr val="ABCC3C"/>
          </a:solidFill>
          <a:ln>
            <a:solidFill>
              <a:schemeClr val="bg1"/>
            </a:solidFill>
          </a:ln>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1" name="Picture 10">
            <a:extLst>
              <a:ext uri="{FF2B5EF4-FFF2-40B4-BE49-F238E27FC236}">
                <a16:creationId xmlns:a16="http://schemas.microsoft.com/office/drawing/2014/main" id="{4E956CCD-7492-4344-8B58-EB088E247D20}"/>
              </a:ext>
            </a:extLst>
          </p:cNvPr>
          <p:cNvPicPr>
            <a:picLocks noChangeAspect="1"/>
          </p:cNvPicPr>
          <p:nvPr/>
        </p:nvPicPr>
        <p:blipFill rotWithShape="1">
          <a:blip r:embed="rId2"/>
          <a:srcRect t="59715"/>
          <a:stretch/>
        </p:blipFill>
        <p:spPr>
          <a:xfrm>
            <a:off x="9386672" y="6199094"/>
            <a:ext cx="1917700" cy="465568"/>
          </a:xfrm>
          <a:prstGeom prst="rect">
            <a:avLst/>
          </a:prstGeom>
          <a:effectLst>
            <a:outerShdw blurRad="63500" sx="106000" sy="106000" algn="ctr" rotWithShape="0">
              <a:prstClr val="black">
                <a:alpha val="34000"/>
              </a:prstClr>
            </a:outerShdw>
          </a:effectLst>
        </p:spPr>
      </p:pic>
    </p:spTree>
    <p:extLst>
      <p:ext uri="{BB962C8B-B14F-4D97-AF65-F5344CB8AC3E}">
        <p14:creationId xmlns:p14="http://schemas.microsoft.com/office/powerpoint/2010/main" val="2037878215"/>
      </p:ext>
    </p:extLst>
  </p:cSld>
  <p:clrMapOvr>
    <a:masterClrMapping/>
  </p:clrMapOvr>
  <p:hf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86"/>
        <p:cNvGrpSpPr/>
        <p:nvPr/>
      </p:nvGrpSpPr>
      <p:grpSpPr>
        <a:xfrm>
          <a:off x="0" y="0"/>
          <a:ext cx="0" cy="0"/>
          <a:chOff x="0" y="0"/>
          <a:chExt cx="0" cy="0"/>
        </a:xfrm>
      </p:grpSpPr>
      <p:pic>
        <p:nvPicPr>
          <p:cNvPr id="87" name="Google Shape;87;p14"/>
          <p:cNvPicPr preferRelativeResize="0"/>
          <p:nvPr/>
        </p:nvPicPr>
        <p:blipFill rotWithShape="1">
          <a:blip r:embed="rId2">
            <a:alphaModFix/>
          </a:blip>
          <a:srcRect t="59715"/>
          <a:stretch/>
        </p:blipFill>
        <p:spPr>
          <a:xfrm>
            <a:off x="9386888" y="6199188"/>
            <a:ext cx="1917700" cy="465137"/>
          </a:xfrm>
          <a:prstGeom prst="rect">
            <a:avLst/>
          </a:prstGeom>
          <a:noFill/>
          <a:ln>
            <a:noFill/>
          </a:ln>
          <a:effectLst>
            <a:outerShdw blurRad="63500" sx="105999" sy="105999" algn="ctr" rotWithShape="0">
              <a:srgbClr val="000000">
                <a:alpha val="33725"/>
              </a:srgbClr>
            </a:outerShdw>
          </a:effectLst>
        </p:spPr>
      </p:pic>
      <p:sp>
        <p:nvSpPr>
          <p:cNvPr id="88" name="Google Shape;88;p14"/>
          <p:cNvSpPr txBox="1">
            <a:spLocks noGrp="1"/>
          </p:cNvSpPr>
          <p:nvPr>
            <p:ph type="title"/>
          </p:nvPr>
        </p:nvSpPr>
        <p:spPr>
          <a:xfrm>
            <a:off x="839788" y="457200"/>
            <a:ext cx="3932237" cy="1600200"/>
          </a:xfrm>
          <a:prstGeom prst="rect">
            <a:avLst/>
          </a:prstGeom>
          <a:solidFill>
            <a:srgbClr val="455998"/>
          </a:solidFill>
          <a:ln w="9525" cap="flat" cmpd="sng">
            <a:solidFill>
              <a:schemeClr val="lt1"/>
            </a:solidFill>
            <a:prstDash val="solid"/>
            <a:miter lim="800000"/>
            <a:headEnd type="none" w="sm" len="sm"/>
            <a:tailEnd type="none" w="sm" len="sm"/>
          </a:ln>
        </p:spPr>
        <p:txBody>
          <a:bodyPr spcFirstLastPara="1" wrap="square" lIns="91425" tIns="45700" rIns="91425" bIns="45700" anchor="b" anchorCtr="0"/>
          <a:lstStyle>
            <a:lvl1pPr lvl="0" algn="l">
              <a:lnSpc>
                <a:spcPct val="90000"/>
              </a:lnSpc>
              <a:spcBef>
                <a:spcPts val="0"/>
              </a:spcBef>
              <a:spcAft>
                <a:spcPts val="0"/>
              </a:spcAft>
              <a:buSzPts val="1400"/>
              <a:buNone/>
              <a:defRPr sz="32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89" name="Google Shape;89;p14"/>
          <p:cNvSpPr>
            <a:spLocks noGrp="1"/>
          </p:cNvSpPr>
          <p:nvPr>
            <p:ph type="pic" idx="2"/>
          </p:nvPr>
        </p:nvSpPr>
        <p:spPr>
          <a:xfrm>
            <a:off x="5183188" y="987425"/>
            <a:ext cx="6172200" cy="5191702"/>
          </a:xfrm>
          <a:prstGeom prst="rect">
            <a:avLst/>
          </a:prstGeom>
          <a:solidFill>
            <a:srgbClr val="00A7AA"/>
          </a:solidFill>
          <a:ln w="9525" cap="flat" cmpd="sng">
            <a:solidFill>
              <a:schemeClr val="lt1"/>
            </a:solidFill>
            <a:prstDash val="solid"/>
            <a:miter lim="800000"/>
            <a:headEnd type="none" w="sm" len="sm"/>
            <a:tailEnd type="none" w="sm" len="sm"/>
          </a:ln>
        </p:spPr>
        <p:txBody>
          <a:bodyPr spcFirstLastPara="1" wrap="square" lIns="91425" tIns="45700" rIns="91425" bIns="45700" anchor="t" anchorCtr="0"/>
          <a:lstStyle>
            <a:lvl1pPr marR="0" lvl="0" algn="l" rtl="0">
              <a:lnSpc>
                <a:spcPct val="90000"/>
              </a:lnSpc>
              <a:spcBef>
                <a:spcPts val="1000"/>
              </a:spcBef>
              <a:spcAft>
                <a:spcPts val="0"/>
              </a:spcAft>
              <a:buClr>
                <a:srgbClr val="595959"/>
              </a:buClr>
              <a:buSzPts val="3200"/>
              <a:buFont typeface="Arial"/>
              <a:buNone/>
              <a:defRPr sz="3200" b="1" i="0" u="none" strike="noStrike" cap="none">
                <a:solidFill>
                  <a:schemeClr val="lt1"/>
                </a:solidFill>
                <a:latin typeface="Century Gothic"/>
                <a:ea typeface="Century Gothic"/>
                <a:cs typeface="Century Gothic"/>
                <a:sym typeface="Century Gothic"/>
              </a:defRPr>
            </a:lvl1pPr>
            <a:lvl2pPr marR="0" lvl="1" algn="l" rtl="0">
              <a:lnSpc>
                <a:spcPct val="90000"/>
              </a:lnSpc>
              <a:spcBef>
                <a:spcPts val="500"/>
              </a:spcBef>
              <a:spcAft>
                <a:spcPts val="0"/>
              </a:spcAft>
              <a:buClr>
                <a:srgbClr val="595959"/>
              </a:buClr>
              <a:buSzPts val="2800"/>
              <a:buFont typeface="Arial"/>
              <a:buNone/>
              <a:defRPr sz="2800" b="1" i="0" u="none" strike="noStrike" cap="none">
                <a:solidFill>
                  <a:schemeClr val="lt1"/>
                </a:solidFill>
                <a:latin typeface="Century Gothic"/>
                <a:ea typeface="Century Gothic"/>
                <a:cs typeface="Century Gothic"/>
                <a:sym typeface="Century Gothic"/>
              </a:defRPr>
            </a:lvl2pPr>
            <a:lvl3pPr marR="0" lvl="2" algn="l" rtl="0">
              <a:lnSpc>
                <a:spcPct val="90000"/>
              </a:lnSpc>
              <a:spcBef>
                <a:spcPts val="500"/>
              </a:spcBef>
              <a:spcAft>
                <a:spcPts val="0"/>
              </a:spcAft>
              <a:buClr>
                <a:srgbClr val="595959"/>
              </a:buClr>
              <a:buSzPts val="2400"/>
              <a:buFont typeface="Arial"/>
              <a:buNone/>
              <a:defRPr sz="2400" b="1" i="0" u="none" strike="noStrike" cap="none">
                <a:solidFill>
                  <a:schemeClr val="lt1"/>
                </a:solidFill>
                <a:latin typeface="Century Gothic"/>
                <a:ea typeface="Century Gothic"/>
                <a:cs typeface="Century Gothic"/>
                <a:sym typeface="Century Gothic"/>
              </a:defRPr>
            </a:lvl3pPr>
            <a:lvl4pPr marR="0" lvl="3" algn="l" rtl="0">
              <a:lnSpc>
                <a:spcPct val="90000"/>
              </a:lnSpc>
              <a:spcBef>
                <a:spcPts val="500"/>
              </a:spcBef>
              <a:spcAft>
                <a:spcPts val="0"/>
              </a:spcAft>
              <a:buClr>
                <a:srgbClr val="595959"/>
              </a:buClr>
              <a:buSzPts val="2000"/>
              <a:buFont typeface="Arial"/>
              <a:buNone/>
              <a:defRPr sz="2000" b="1" i="0" u="none" strike="noStrike" cap="none">
                <a:solidFill>
                  <a:schemeClr val="lt1"/>
                </a:solidFill>
                <a:latin typeface="Century Gothic"/>
                <a:ea typeface="Century Gothic"/>
                <a:cs typeface="Century Gothic"/>
                <a:sym typeface="Century Gothic"/>
              </a:defRPr>
            </a:lvl4pPr>
            <a:lvl5pPr marR="0" lvl="4" algn="l" rtl="0">
              <a:lnSpc>
                <a:spcPct val="90000"/>
              </a:lnSpc>
              <a:spcBef>
                <a:spcPts val="500"/>
              </a:spcBef>
              <a:spcAft>
                <a:spcPts val="0"/>
              </a:spcAft>
              <a:buClr>
                <a:srgbClr val="595959"/>
              </a:buClr>
              <a:buSzPts val="2000"/>
              <a:buFont typeface="Arial"/>
              <a:buNone/>
              <a:defRPr sz="2000" b="1" i="0" u="none" strike="noStrike" cap="none">
                <a:solidFill>
                  <a:schemeClr val="lt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90" name="Google Shape;90;p14"/>
          <p:cNvSpPr txBox="1">
            <a:spLocks noGrp="1"/>
          </p:cNvSpPr>
          <p:nvPr>
            <p:ph type="body" idx="1"/>
          </p:nvPr>
        </p:nvSpPr>
        <p:spPr>
          <a:xfrm>
            <a:off x="839788" y="2057400"/>
            <a:ext cx="3932237" cy="3811588"/>
          </a:xfrm>
          <a:prstGeom prst="rect">
            <a:avLst/>
          </a:prstGeom>
          <a:solidFill>
            <a:srgbClr val="DCE176"/>
          </a:solidFill>
          <a:ln w="9525" cap="flat" cmpd="sng">
            <a:solidFill>
              <a:schemeClr val="lt1"/>
            </a:solidFill>
            <a:prstDash val="solid"/>
            <a:miter lim="800000"/>
            <a:headEnd type="none" w="sm" len="sm"/>
            <a:tailEnd type="none" w="sm" len="sm"/>
          </a:ln>
        </p:spPr>
        <p:txBody>
          <a:bodyPr spcFirstLastPara="1" wrap="square" lIns="91425" tIns="45700" rIns="91425" bIns="45700" anchor="t" anchorCtr="0"/>
          <a:lstStyle>
            <a:lvl1pPr marL="457200" lvl="0" indent="-228600" algn="l">
              <a:lnSpc>
                <a:spcPct val="90000"/>
              </a:lnSpc>
              <a:spcBef>
                <a:spcPts val="1000"/>
              </a:spcBef>
              <a:spcAft>
                <a:spcPts val="0"/>
              </a:spcAft>
              <a:buSzPts val="2400"/>
              <a:buNone/>
              <a:defRPr sz="2400">
                <a:solidFill>
                  <a:srgbClr val="666666"/>
                </a:solidFill>
                <a:effectLst/>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1" name="Google Shape;91;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D8D8D"/>
                </a:solidFill>
                <a:latin typeface="Arial"/>
                <a:ea typeface="Arial"/>
                <a:cs typeface="Arial"/>
                <a:sym typeface="Arial"/>
              </a:defRPr>
            </a:lvl1pPr>
            <a:lvl2pPr marL="0" marR="0" lvl="1" indent="0" algn="r">
              <a:spcBef>
                <a:spcPts val="0"/>
              </a:spcBef>
              <a:spcAft>
                <a:spcPts val="0"/>
              </a:spcAft>
              <a:buNone/>
              <a:defRPr sz="1200" b="0" i="0" u="none" strike="noStrike" cap="none">
                <a:solidFill>
                  <a:srgbClr val="8D8D8D"/>
                </a:solidFill>
                <a:latin typeface="Arial"/>
                <a:ea typeface="Arial"/>
                <a:cs typeface="Arial"/>
                <a:sym typeface="Arial"/>
              </a:defRPr>
            </a:lvl2pPr>
            <a:lvl3pPr marL="0" marR="0" lvl="2" indent="0" algn="r">
              <a:spcBef>
                <a:spcPts val="0"/>
              </a:spcBef>
              <a:spcAft>
                <a:spcPts val="0"/>
              </a:spcAft>
              <a:buNone/>
              <a:defRPr sz="1200" b="0" i="0" u="none" strike="noStrike" cap="none">
                <a:solidFill>
                  <a:srgbClr val="8D8D8D"/>
                </a:solidFill>
                <a:latin typeface="Arial"/>
                <a:ea typeface="Arial"/>
                <a:cs typeface="Arial"/>
                <a:sym typeface="Arial"/>
              </a:defRPr>
            </a:lvl3pPr>
            <a:lvl4pPr marL="0" marR="0" lvl="3" indent="0" algn="r">
              <a:spcBef>
                <a:spcPts val="0"/>
              </a:spcBef>
              <a:spcAft>
                <a:spcPts val="0"/>
              </a:spcAft>
              <a:buNone/>
              <a:defRPr sz="1200" b="0" i="0" u="none" strike="noStrike" cap="none">
                <a:solidFill>
                  <a:srgbClr val="8D8D8D"/>
                </a:solidFill>
                <a:latin typeface="Arial"/>
                <a:ea typeface="Arial"/>
                <a:cs typeface="Arial"/>
                <a:sym typeface="Arial"/>
              </a:defRPr>
            </a:lvl4pPr>
            <a:lvl5pPr marL="0" marR="0" lvl="4" indent="0" algn="r">
              <a:spcBef>
                <a:spcPts val="0"/>
              </a:spcBef>
              <a:spcAft>
                <a:spcPts val="0"/>
              </a:spcAft>
              <a:buNone/>
              <a:defRPr sz="1200" b="0" i="0" u="none" strike="noStrike" cap="none">
                <a:solidFill>
                  <a:srgbClr val="8D8D8D"/>
                </a:solidFill>
                <a:latin typeface="Arial"/>
                <a:ea typeface="Arial"/>
                <a:cs typeface="Arial"/>
                <a:sym typeface="Arial"/>
              </a:defRPr>
            </a:lvl5pPr>
            <a:lvl6pPr marL="0" marR="0" lvl="5" indent="0" algn="r">
              <a:spcBef>
                <a:spcPts val="0"/>
              </a:spcBef>
              <a:spcAft>
                <a:spcPts val="0"/>
              </a:spcAft>
              <a:buNone/>
              <a:defRPr sz="1200" b="0" i="0" u="none" strike="noStrike" cap="none">
                <a:solidFill>
                  <a:srgbClr val="8D8D8D"/>
                </a:solidFill>
                <a:latin typeface="Arial"/>
                <a:ea typeface="Arial"/>
                <a:cs typeface="Arial"/>
                <a:sym typeface="Arial"/>
              </a:defRPr>
            </a:lvl6pPr>
            <a:lvl7pPr marL="0" marR="0" lvl="6" indent="0" algn="r">
              <a:spcBef>
                <a:spcPts val="0"/>
              </a:spcBef>
              <a:spcAft>
                <a:spcPts val="0"/>
              </a:spcAft>
              <a:buNone/>
              <a:defRPr sz="1200" b="0" i="0" u="none" strike="noStrike" cap="none">
                <a:solidFill>
                  <a:srgbClr val="8D8D8D"/>
                </a:solidFill>
                <a:latin typeface="Arial"/>
                <a:ea typeface="Arial"/>
                <a:cs typeface="Arial"/>
                <a:sym typeface="Arial"/>
              </a:defRPr>
            </a:lvl7pPr>
            <a:lvl8pPr marL="0" marR="0" lvl="7" indent="0" algn="r">
              <a:spcBef>
                <a:spcPts val="0"/>
              </a:spcBef>
              <a:spcAft>
                <a:spcPts val="0"/>
              </a:spcAft>
              <a:buNone/>
              <a:defRPr sz="1200" b="0" i="0" u="none" strike="noStrike" cap="none">
                <a:solidFill>
                  <a:srgbClr val="8D8D8D"/>
                </a:solidFill>
                <a:latin typeface="Arial"/>
                <a:ea typeface="Arial"/>
                <a:cs typeface="Arial"/>
                <a:sym typeface="Arial"/>
              </a:defRPr>
            </a:lvl8pPr>
            <a:lvl9pPr marL="0" marR="0" lvl="8" indent="0" algn="r">
              <a:spcBef>
                <a:spcPts val="0"/>
              </a:spcBef>
              <a:spcAft>
                <a:spcPts val="0"/>
              </a:spcAft>
              <a:buNone/>
              <a:defRPr sz="1200" b="0" i="0" u="none" strike="noStrike" cap="none">
                <a:solidFill>
                  <a:srgbClr val="8D8D8D"/>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a:ln>
                  <a:noFill/>
                </a:ln>
                <a:solidFill>
                  <a:srgbClr val="8D8D8D"/>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sz="1200" b="0" i="0" u="none" strike="noStrike" kern="1200" cap="none" spc="0" normalizeH="0" baseline="0" noProof="0">
              <a:ln>
                <a:noFill/>
              </a:ln>
              <a:solidFill>
                <a:srgbClr val="8D8D8D"/>
              </a:solidFill>
              <a:effectLst/>
              <a:uLnTx/>
              <a:uFillTx/>
              <a:latin typeface="Arial"/>
              <a:cs typeface="Arial"/>
              <a:sym typeface="Arial"/>
            </a:endParaRPr>
          </a:p>
        </p:txBody>
      </p:sp>
    </p:spTree>
    <p:extLst>
      <p:ext uri="{BB962C8B-B14F-4D97-AF65-F5344CB8AC3E}">
        <p14:creationId xmlns:p14="http://schemas.microsoft.com/office/powerpoint/2010/main" val="1023243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839788" y="1881468"/>
            <a:ext cx="5252899" cy="2139950"/>
          </a:xfrm>
          <a:ln>
            <a:solidFill>
              <a:schemeClr val="bg1"/>
            </a:solidFill>
          </a:ln>
        </p:spPr>
        <p:txBody>
          <a:bodyPr lIns="91440" tIns="91440" bIns="9144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6092687" y="1881468"/>
            <a:ext cx="5262701" cy="2139950"/>
          </a:xfrm>
          <a:solidFill>
            <a:srgbClr val="DCE176"/>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a:extLst>
              <a:ext uri="{FF2B5EF4-FFF2-40B4-BE49-F238E27FC236}">
                <a16:creationId xmlns:a16="http://schemas.microsoft.com/office/drawing/2014/main" id="{2EE71C39-3A44-9543-9F1A-A1699E29B589}"/>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8" name="Footer Placeholder 7">
            <a:extLst>
              <a:ext uri="{FF2B5EF4-FFF2-40B4-BE49-F238E27FC236}">
                <a16:creationId xmlns:a16="http://schemas.microsoft.com/office/drawing/2014/main" id="{4DDC2532-B357-FE4D-8417-EC2D1E6D9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fld id="{C4F3F69A-06C0-DE48-8ADA-8AE5FC72AE31}" type="slidenum">
              <a:rPr lang="en-US" smtClean="0"/>
              <a:t>‹#›</a:t>
            </a:fld>
            <a:endParaRPr lang="en-US"/>
          </a:p>
        </p:txBody>
      </p:sp>
      <p:sp>
        <p:nvSpPr>
          <p:cNvPr id="10" name="Text Placeholder 2">
            <a:extLst>
              <a:ext uri="{FF2B5EF4-FFF2-40B4-BE49-F238E27FC236}">
                <a16:creationId xmlns:a16="http://schemas.microsoft.com/office/drawing/2014/main" id="{102EEDF6-7989-CC41-97E2-4721F6956CBE}"/>
              </a:ext>
            </a:extLst>
          </p:cNvPr>
          <p:cNvSpPr>
            <a:spLocks noGrp="1"/>
          </p:cNvSpPr>
          <p:nvPr>
            <p:ph type="body" idx="13"/>
          </p:nvPr>
        </p:nvSpPr>
        <p:spPr>
          <a:xfrm>
            <a:off x="838200" y="4021418"/>
            <a:ext cx="5254487" cy="2139950"/>
          </a:xfrm>
          <a:solidFill>
            <a:srgbClr val="ABCC3C"/>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Text Placeholder 4">
            <a:extLst>
              <a:ext uri="{FF2B5EF4-FFF2-40B4-BE49-F238E27FC236}">
                <a16:creationId xmlns:a16="http://schemas.microsoft.com/office/drawing/2014/main" id="{140866DD-F2CB-814B-9C60-70C1FA33E82C}"/>
              </a:ext>
            </a:extLst>
          </p:cNvPr>
          <p:cNvSpPr>
            <a:spLocks noGrp="1"/>
          </p:cNvSpPr>
          <p:nvPr>
            <p:ph type="body" sz="quarter" idx="14"/>
          </p:nvPr>
        </p:nvSpPr>
        <p:spPr>
          <a:xfrm>
            <a:off x="6092687" y="4021418"/>
            <a:ext cx="5262701" cy="2139950"/>
          </a:xfrm>
          <a:solidFill>
            <a:srgbClr val="8C007C"/>
          </a:solidFill>
          <a:ln>
            <a:solidFill>
              <a:schemeClr val="bg1"/>
            </a:solidFill>
          </a:ln>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2877563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3446428" y="1881468"/>
            <a:ext cx="2636320" cy="4279900"/>
          </a:xfrm>
          <a:ln>
            <a:solidFill>
              <a:schemeClr val="bg1"/>
            </a:solidFill>
          </a:ln>
        </p:spPr>
        <p:txBody>
          <a:bodyPr lIns="91440" tIns="91440" bIns="91440" anchor="t" anchorCtr="0"/>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6082748" y="1881468"/>
            <a:ext cx="2636320" cy="4279900"/>
          </a:xfrm>
          <a:solidFill>
            <a:srgbClr val="DCE176"/>
          </a:solidFill>
          <a:ln>
            <a:solidFill>
              <a:schemeClr val="bg1"/>
            </a:solidFill>
          </a:ln>
        </p:spPr>
        <p:txBody>
          <a:bodyPr anchor="t" anchorCtr="0"/>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a:extLst>
              <a:ext uri="{FF2B5EF4-FFF2-40B4-BE49-F238E27FC236}">
                <a16:creationId xmlns:a16="http://schemas.microsoft.com/office/drawing/2014/main" id="{2EE71C39-3A44-9543-9F1A-A1699E29B589}"/>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8" name="Footer Placeholder 7">
            <a:extLst>
              <a:ext uri="{FF2B5EF4-FFF2-40B4-BE49-F238E27FC236}">
                <a16:creationId xmlns:a16="http://schemas.microsoft.com/office/drawing/2014/main" id="{4DDC2532-B357-FE4D-8417-EC2D1E6D9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fld id="{C4F3F69A-06C0-DE48-8ADA-8AE5FC72AE31}" type="slidenum">
              <a:rPr lang="en-US" smtClean="0"/>
              <a:t>‹#›</a:t>
            </a:fld>
            <a:endParaRPr lang="en-US"/>
          </a:p>
        </p:txBody>
      </p:sp>
      <p:sp>
        <p:nvSpPr>
          <p:cNvPr id="10" name="Text Placeholder 2">
            <a:extLst>
              <a:ext uri="{FF2B5EF4-FFF2-40B4-BE49-F238E27FC236}">
                <a16:creationId xmlns:a16="http://schemas.microsoft.com/office/drawing/2014/main" id="{102EEDF6-7989-CC41-97E2-4721F6956CBE}"/>
              </a:ext>
            </a:extLst>
          </p:cNvPr>
          <p:cNvSpPr>
            <a:spLocks noGrp="1"/>
          </p:cNvSpPr>
          <p:nvPr>
            <p:ph type="body" idx="13"/>
          </p:nvPr>
        </p:nvSpPr>
        <p:spPr>
          <a:xfrm>
            <a:off x="838200" y="1881468"/>
            <a:ext cx="2608228" cy="4279900"/>
          </a:xfrm>
          <a:solidFill>
            <a:srgbClr val="ABCC3C"/>
          </a:solidFill>
          <a:ln>
            <a:solidFill>
              <a:schemeClr val="bg1"/>
            </a:solidFill>
          </a:ln>
        </p:spPr>
        <p:txBody>
          <a:bodyPr anchor="t" anchorCtr="0"/>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Text Placeholder 4">
            <a:extLst>
              <a:ext uri="{FF2B5EF4-FFF2-40B4-BE49-F238E27FC236}">
                <a16:creationId xmlns:a16="http://schemas.microsoft.com/office/drawing/2014/main" id="{140866DD-F2CB-814B-9C60-70C1FA33E82C}"/>
              </a:ext>
            </a:extLst>
          </p:cNvPr>
          <p:cNvSpPr>
            <a:spLocks noGrp="1"/>
          </p:cNvSpPr>
          <p:nvPr>
            <p:ph type="body" sz="quarter" idx="14"/>
          </p:nvPr>
        </p:nvSpPr>
        <p:spPr>
          <a:xfrm>
            <a:off x="8719068" y="1881468"/>
            <a:ext cx="2636320" cy="4279900"/>
          </a:xfrm>
          <a:solidFill>
            <a:srgbClr val="8C007C"/>
          </a:solidFill>
          <a:ln>
            <a:solidFill>
              <a:schemeClr val="bg1"/>
            </a:solidFill>
          </a:ln>
        </p:spPr>
        <p:txBody>
          <a:bodyPr anchor="t" anchorCtr="0"/>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27639868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1C232-BCC2-FE4C-8458-88DFE2675B93}"/>
              </a:ext>
            </a:extLst>
          </p:cNvPr>
          <p:cNvSpPr>
            <a:spLocks noGrp="1"/>
          </p:cNvSpPr>
          <p:nvPr>
            <p:ph type="title"/>
          </p:nvPr>
        </p:nvSpPr>
        <p:spPr>
          <a:xfrm>
            <a:off x="839788" y="365125"/>
            <a:ext cx="10515600" cy="1325563"/>
          </a:xfrm>
          <a:ln>
            <a:solidFill>
              <a:schemeClr val="bg1"/>
            </a:solidFill>
          </a:ln>
        </p:spPr>
        <p:txBody>
          <a:bodyPr/>
          <a:lstStyle/>
          <a:p>
            <a:r>
              <a:rPr lang="en-US"/>
              <a:t>Click to edit Master title style</a:t>
            </a:r>
          </a:p>
        </p:txBody>
      </p:sp>
      <p:sp>
        <p:nvSpPr>
          <p:cNvPr id="3" name="Text Placeholder 2">
            <a:extLst>
              <a:ext uri="{FF2B5EF4-FFF2-40B4-BE49-F238E27FC236}">
                <a16:creationId xmlns:a16="http://schemas.microsoft.com/office/drawing/2014/main" id="{102EEDF6-7989-CC41-97E2-4721F6956CBE}"/>
              </a:ext>
            </a:extLst>
          </p:cNvPr>
          <p:cNvSpPr>
            <a:spLocks noGrp="1"/>
          </p:cNvSpPr>
          <p:nvPr>
            <p:ph type="body" idx="1"/>
          </p:nvPr>
        </p:nvSpPr>
        <p:spPr>
          <a:xfrm>
            <a:off x="841376" y="4763589"/>
            <a:ext cx="10514012" cy="1405723"/>
          </a:xfrm>
          <a:ln>
            <a:solidFill>
              <a:schemeClr val="bg1"/>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a:extLst>
              <a:ext uri="{FF2B5EF4-FFF2-40B4-BE49-F238E27FC236}">
                <a16:creationId xmlns:a16="http://schemas.microsoft.com/office/drawing/2014/main" id="{140866DD-F2CB-814B-9C60-70C1FA33E82C}"/>
              </a:ext>
            </a:extLst>
          </p:cNvPr>
          <p:cNvSpPr>
            <a:spLocks noGrp="1"/>
          </p:cNvSpPr>
          <p:nvPr>
            <p:ph type="body" sz="quarter" idx="3"/>
          </p:nvPr>
        </p:nvSpPr>
        <p:spPr>
          <a:xfrm>
            <a:off x="833436" y="1811088"/>
            <a:ext cx="10517188" cy="1405723"/>
          </a:xfrm>
          <a:solidFill>
            <a:srgbClr val="DCE176"/>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a:extLst>
              <a:ext uri="{FF2B5EF4-FFF2-40B4-BE49-F238E27FC236}">
                <a16:creationId xmlns:a16="http://schemas.microsoft.com/office/drawing/2014/main" id="{2EE71C39-3A44-9543-9F1A-A1699E29B589}"/>
              </a:ext>
            </a:extLst>
          </p:cNvPr>
          <p:cNvSpPr>
            <a:spLocks noGrp="1"/>
          </p:cNvSpPr>
          <p:nvPr>
            <p:ph type="dt" sz="half" idx="10"/>
          </p:nvPr>
        </p:nvSpPr>
        <p:spPr/>
        <p:txBody>
          <a:bodyPr/>
          <a:lstStyle/>
          <a:p>
            <a:fld id="{B82A4CEC-1E53-C64C-AE0B-7C200C957EBC}" type="datetimeFigureOut">
              <a:rPr lang="en-US" smtClean="0"/>
              <a:t>6/7/2021</a:t>
            </a:fld>
            <a:endParaRPr lang="en-US"/>
          </a:p>
        </p:txBody>
      </p:sp>
      <p:sp>
        <p:nvSpPr>
          <p:cNvPr id="8" name="Footer Placeholder 7">
            <a:extLst>
              <a:ext uri="{FF2B5EF4-FFF2-40B4-BE49-F238E27FC236}">
                <a16:creationId xmlns:a16="http://schemas.microsoft.com/office/drawing/2014/main" id="{4DDC2532-B357-FE4D-8417-EC2D1E6D99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4679CD-AC5B-834D-A6A4-E32C81799BCD}"/>
              </a:ext>
            </a:extLst>
          </p:cNvPr>
          <p:cNvSpPr>
            <a:spLocks noGrp="1"/>
          </p:cNvSpPr>
          <p:nvPr>
            <p:ph type="sldNum" sz="quarter" idx="12"/>
          </p:nvPr>
        </p:nvSpPr>
        <p:spPr/>
        <p:txBody>
          <a:bodyPr/>
          <a:lstStyle/>
          <a:p>
            <a:fld id="{C4F3F69A-06C0-DE48-8ADA-8AE5FC72AE31}" type="slidenum">
              <a:rPr lang="en-US" smtClean="0"/>
              <a:t>‹#›</a:t>
            </a:fld>
            <a:endParaRPr lang="en-US"/>
          </a:p>
        </p:txBody>
      </p:sp>
      <p:sp>
        <p:nvSpPr>
          <p:cNvPr id="10" name="Text Placeholder 2">
            <a:extLst>
              <a:ext uri="{FF2B5EF4-FFF2-40B4-BE49-F238E27FC236}">
                <a16:creationId xmlns:a16="http://schemas.microsoft.com/office/drawing/2014/main" id="{102EEDF6-7989-CC41-97E2-4721F6956CBE}"/>
              </a:ext>
            </a:extLst>
          </p:cNvPr>
          <p:cNvSpPr>
            <a:spLocks noGrp="1"/>
          </p:cNvSpPr>
          <p:nvPr>
            <p:ph type="body" idx="13"/>
          </p:nvPr>
        </p:nvSpPr>
        <p:spPr>
          <a:xfrm>
            <a:off x="842964" y="3265616"/>
            <a:ext cx="10512424" cy="1449169"/>
          </a:xfrm>
          <a:solidFill>
            <a:srgbClr val="ABCC3C"/>
          </a:solidFill>
          <a:ln>
            <a:solidFill>
              <a:schemeClr val="bg1"/>
            </a:solidFill>
          </a:ln>
        </p:spPr>
        <p:txBody>
          <a:bodyPr anchor="b"/>
          <a:lstStyle>
            <a:lvl1pPr marL="0" indent="0">
              <a:buNone/>
              <a:defRPr sz="24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1401136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6" Type="http://schemas.openxmlformats.org/officeDocument/2006/relationships/theme" Target="../theme/theme4.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theme" Target="../theme/theme5.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AD40653-F232-6441-B009-2F4DD3AC6E5A}"/>
              </a:ext>
            </a:extLst>
          </p:cNvPr>
          <p:cNvSpPr>
            <a:spLocks noGrp="1"/>
          </p:cNvSpPr>
          <p:nvPr>
            <p:ph type="title"/>
          </p:nvPr>
        </p:nvSpPr>
        <p:spPr>
          <a:xfrm>
            <a:off x="838200" y="365125"/>
            <a:ext cx="10515600" cy="1325563"/>
          </a:xfrm>
          <a:prstGeom prst="rect">
            <a:avLst/>
          </a:prstGeom>
          <a:solidFill>
            <a:srgbClr val="455998"/>
          </a:solidFill>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EDEC62A-B7CD-1549-853A-239BCD0B78F6}"/>
              </a:ext>
            </a:extLst>
          </p:cNvPr>
          <p:cNvSpPr>
            <a:spLocks noGrp="1"/>
          </p:cNvSpPr>
          <p:nvPr>
            <p:ph type="body" idx="1"/>
          </p:nvPr>
        </p:nvSpPr>
        <p:spPr>
          <a:xfrm>
            <a:off x="838200" y="1825625"/>
            <a:ext cx="10515600" cy="4351338"/>
          </a:xfrm>
          <a:prstGeom prst="rect">
            <a:avLst/>
          </a:prstGeom>
          <a:solidFill>
            <a:srgbClr val="00A7AA"/>
          </a:solidFill>
          <a:ln>
            <a:solidFill>
              <a:schemeClr val="bg1"/>
            </a:solidFill>
          </a:ln>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22EF16-8B52-8040-A064-DF21903E9A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BDEA44-13D1-974E-B301-BBBED6044A16}" type="datetimeFigureOut">
              <a:rPr lang="en-US" smtClean="0"/>
              <a:t>6/7/2021</a:t>
            </a:fld>
            <a:endParaRPr lang="en-US"/>
          </a:p>
        </p:txBody>
      </p:sp>
      <p:sp>
        <p:nvSpPr>
          <p:cNvPr id="5" name="Footer Placeholder 4">
            <a:extLst>
              <a:ext uri="{FF2B5EF4-FFF2-40B4-BE49-F238E27FC236}">
                <a16:creationId xmlns:a16="http://schemas.microsoft.com/office/drawing/2014/main" id="{86BCC7F4-6F5F-614C-92AF-B953CBAA0A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CB0F8C7-2D39-3543-8831-18131097A3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A8D00-924D-864F-BB56-EF6AC96E28DA}" type="slidenum">
              <a:rPr lang="en-US" smtClean="0"/>
              <a:t>‹#›</a:t>
            </a:fld>
            <a:endParaRPr lang="en-US"/>
          </a:p>
        </p:txBody>
      </p:sp>
      <p:pic>
        <p:nvPicPr>
          <p:cNvPr id="8" name="Picture 7">
            <a:extLst>
              <a:ext uri="{FF2B5EF4-FFF2-40B4-BE49-F238E27FC236}">
                <a16:creationId xmlns:a16="http://schemas.microsoft.com/office/drawing/2014/main" id="{4E956CCD-7492-4344-8B58-EB088E247D20}"/>
              </a:ext>
            </a:extLst>
          </p:cNvPr>
          <p:cNvPicPr>
            <a:picLocks noChangeAspect="1"/>
          </p:cNvPicPr>
          <p:nvPr/>
        </p:nvPicPr>
        <p:blipFill>
          <a:blip r:embed="rId17"/>
          <a:stretch>
            <a:fillRect/>
          </a:stretch>
        </p:blipFill>
        <p:spPr>
          <a:xfrm>
            <a:off x="9386672" y="5482068"/>
            <a:ext cx="1917700" cy="1155700"/>
          </a:xfrm>
          <a:prstGeom prst="rect">
            <a:avLst/>
          </a:prstGeom>
          <a:effectLst>
            <a:outerShdw blurRad="63500" sx="106000" sy="106000" algn="ctr" rotWithShape="0">
              <a:prstClr val="black">
                <a:alpha val="34000"/>
              </a:prstClr>
            </a:outerShdw>
          </a:effectLst>
        </p:spPr>
      </p:pic>
    </p:spTree>
    <p:extLst>
      <p:ext uri="{BB962C8B-B14F-4D97-AF65-F5344CB8AC3E}">
        <p14:creationId xmlns:p14="http://schemas.microsoft.com/office/powerpoint/2010/main" val="2577360021"/>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Lst>
  <p:txStyles>
    <p:titleStyle>
      <a:lvl1pPr algn="l" defTabSz="914400" rtl="0" eaLnBrk="1" latinLnBrk="0" hangingPunct="1">
        <a:lnSpc>
          <a:spcPct val="90000"/>
        </a:lnSpc>
        <a:spcBef>
          <a:spcPct val="0"/>
        </a:spcBef>
        <a:buNone/>
        <a:defRPr sz="4400" kern="1200">
          <a:solidFill>
            <a:schemeClr val="bg2"/>
          </a:solidFill>
          <a:latin typeface="Century Gothic" panose="020B0502020202020204" pitchFamily="34" charset="0"/>
          <a:ea typeface="+mj-ea"/>
          <a:cs typeface="+mj-cs"/>
        </a:defRPr>
      </a:lvl1pPr>
    </p:titleStyle>
    <p:bodyStyle>
      <a:lvl1pPr marL="176213" indent="-176213" algn="l" defTabSz="914400" rtl="0" eaLnBrk="1" latinLnBrk="0" hangingPunct="1">
        <a:lnSpc>
          <a:spcPct val="90000"/>
        </a:lnSpc>
        <a:spcBef>
          <a:spcPts val="1000"/>
        </a:spcBef>
        <a:buClr>
          <a:schemeClr val="tx1">
            <a:lumMod val="65000"/>
            <a:lumOff val="35000"/>
          </a:schemeClr>
        </a:buClr>
        <a:buFont typeface="Arial" panose="020B0604020202020204" pitchFamily="34" charset="0"/>
        <a:buChar char="•"/>
        <a:defRPr sz="2800" b="1" kern="1200">
          <a:solidFill>
            <a:schemeClr val="bg1"/>
          </a:solidFill>
          <a:latin typeface="Century Gothic" panose="020B0502020202020204" pitchFamily="34" charset="0"/>
          <a:ea typeface="+mn-ea"/>
          <a:cs typeface="+mn-cs"/>
        </a:defRPr>
      </a:lvl1pPr>
      <a:lvl2pPr marL="633413" indent="-176213" algn="l" defTabSz="914400" rtl="0" eaLnBrk="1" latinLnBrk="0" hangingPunct="1">
        <a:lnSpc>
          <a:spcPct val="90000"/>
        </a:lnSpc>
        <a:spcBef>
          <a:spcPts val="500"/>
        </a:spcBef>
        <a:buClr>
          <a:schemeClr val="tx1">
            <a:lumMod val="65000"/>
            <a:lumOff val="35000"/>
          </a:schemeClr>
        </a:buClr>
        <a:buFont typeface="Arial" panose="020B0604020202020204" pitchFamily="34" charset="0"/>
        <a:buChar char="•"/>
        <a:defRPr sz="2400" b="1" kern="1200">
          <a:solidFill>
            <a:schemeClr val="bg1"/>
          </a:solidFill>
          <a:latin typeface="Century Gothic" panose="020B0502020202020204" pitchFamily="34" charset="0"/>
          <a:ea typeface="+mn-ea"/>
          <a:cs typeface="+mn-cs"/>
        </a:defRPr>
      </a:lvl2pPr>
      <a:lvl3pPr marL="1090613" indent="-176213" algn="l" defTabSz="914400" rtl="0" eaLnBrk="1" latinLnBrk="0" hangingPunct="1">
        <a:lnSpc>
          <a:spcPct val="90000"/>
        </a:lnSpc>
        <a:spcBef>
          <a:spcPts val="500"/>
        </a:spcBef>
        <a:buClr>
          <a:schemeClr val="tx1">
            <a:lumMod val="65000"/>
            <a:lumOff val="35000"/>
          </a:schemeClr>
        </a:buClr>
        <a:buFont typeface="Arial" panose="020B0604020202020204" pitchFamily="34" charset="0"/>
        <a:buChar char="•"/>
        <a:defRPr sz="2000" b="1" kern="1200">
          <a:solidFill>
            <a:schemeClr val="bg1"/>
          </a:solidFill>
          <a:latin typeface="Century Gothic" panose="020B0502020202020204" pitchFamily="34" charset="0"/>
          <a:ea typeface="+mn-ea"/>
          <a:cs typeface="+mn-cs"/>
        </a:defRPr>
      </a:lvl3pPr>
      <a:lvl4pPr marL="1547813" indent="-176213" algn="l" defTabSz="914400" rtl="0" eaLnBrk="1" latinLnBrk="0" hangingPunct="1">
        <a:lnSpc>
          <a:spcPct val="90000"/>
        </a:lnSpc>
        <a:spcBef>
          <a:spcPts val="500"/>
        </a:spcBef>
        <a:buClr>
          <a:schemeClr val="tx1">
            <a:lumMod val="65000"/>
            <a:lumOff val="35000"/>
          </a:schemeClr>
        </a:buClr>
        <a:buFont typeface="Arial" panose="020B0604020202020204" pitchFamily="34" charset="0"/>
        <a:buChar char="•"/>
        <a:defRPr sz="1800" b="1" kern="1200">
          <a:solidFill>
            <a:schemeClr val="bg1"/>
          </a:solidFill>
          <a:latin typeface="Century Gothic" panose="020B0502020202020204" pitchFamily="34" charset="0"/>
          <a:ea typeface="+mn-ea"/>
          <a:cs typeface="+mn-cs"/>
        </a:defRPr>
      </a:lvl4pPr>
      <a:lvl5pPr marL="2005013" indent="-176213" algn="l" defTabSz="914400" rtl="0" eaLnBrk="1" latinLnBrk="0" hangingPunct="1">
        <a:lnSpc>
          <a:spcPct val="90000"/>
        </a:lnSpc>
        <a:spcBef>
          <a:spcPts val="500"/>
        </a:spcBef>
        <a:buClr>
          <a:schemeClr val="tx1">
            <a:lumMod val="65000"/>
            <a:lumOff val="35000"/>
          </a:schemeClr>
        </a:buClr>
        <a:buFont typeface="Arial" panose="020B0604020202020204" pitchFamily="34" charset="0"/>
        <a:buChar char="•"/>
        <a:defRPr sz="1800" b="1" kern="1200">
          <a:solidFill>
            <a:schemeClr val="bg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AD40653-F232-6441-B009-2F4DD3AC6E5A}"/>
              </a:ext>
            </a:extLst>
          </p:cNvPr>
          <p:cNvSpPr>
            <a:spLocks noGrp="1"/>
          </p:cNvSpPr>
          <p:nvPr>
            <p:ph type="title"/>
          </p:nvPr>
        </p:nvSpPr>
        <p:spPr>
          <a:xfrm>
            <a:off x="838200" y="365125"/>
            <a:ext cx="10515600" cy="1325563"/>
          </a:xfrm>
          <a:prstGeom prst="rect">
            <a:avLst/>
          </a:prstGeom>
          <a:solidFill>
            <a:srgbClr val="455998"/>
          </a:solidFill>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EDEC62A-B7CD-1549-853A-239BCD0B78F6}"/>
              </a:ext>
            </a:extLst>
          </p:cNvPr>
          <p:cNvSpPr>
            <a:spLocks noGrp="1"/>
          </p:cNvSpPr>
          <p:nvPr>
            <p:ph type="body" idx="1"/>
          </p:nvPr>
        </p:nvSpPr>
        <p:spPr>
          <a:xfrm>
            <a:off x="838200" y="1825625"/>
            <a:ext cx="10515600" cy="4351338"/>
          </a:xfrm>
          <a:prstGeom prst="rect">
            <a:avLst/>
          </a:prstGeom>
          <a:solidFill>
            <a:srgbClr val="00A7AA"/>
          </a:solidFill>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22EF16-8B52-8040-A064-DF21903E9A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BDEA44-13D1-974E-B301-BBBED6044A16}" type="datetimeFigureOut">
              <a:rPr lang="en-US" smtClean="0"/>
              <a:t>6/7/2021</a:t>
            </a:fld>
            <a:endParaRPr lang="en-US"/>
          </a:p>
        </p:txBody>
      </p:sp>
      <p:sp>
        <p:nvSpPr>
          <p:cNvPr id="5" name="Footer Placeholder 4">
            <a:extLst>
              <a:ext uri="{FF2B5EF4-FFF2-40B4-BE49-F238E27FC236}">
                <a16:creationId xmlns:a16="http://schemas.microsoft.com/office/drawing/2014/main" id="{86BCC7F4-6F5F-614C-92AF-B953CBAA0A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CB0F8C7-2D39-3543-8831-18131097A3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A8D00-924D-864F-BB56-EF6AC96E28DA}" type="slidenum">
              <a:rPr lang="en-US" smtClean="0"/>
              <a:t>‹#›</a:t>
            </a:fld>
            <a:endParaRPr lang="en-US"/>
          </a:p>
        </p:txBody>
      </p:sp>
      <p:pic>
        <p:nvPicPr>
          <p:cNvPr id="8" name="Picture 7">
            <a:extLst>
              <a:ext uri="{FF2B5EF4-FFF2-40B4-BE49-F238E27FC236}">
                <a16:creationId xmlns:a16="http://schemas.microsoft.com/office/drawing/2014/main" id="{4E956CCD-7492-4344-8B58-EB088E247D20}"/>
              </a:ext>
            </a:extLst>
          </p:cNvPr>
          <p:cNvPicPr>
            <a:picLocks noChangeAspect="1"/>
          </p:cNvPicPr>
          <p:nvPr/>
        </p:nvPicPr>
        <p:blipFill>
          <a:blip r:embed="rId17"/>
          <a:stretch>
            <a:fillRect/>
          </a:stretch>
        </p:blipFill>
        <p:spPr>
          <a:xfrm>
            <a:off x="9386672" y="5482068"/>
            <a:ext cx="1917700" cy="1155700"/>
          </a:xfrm>
          <a:prstGeom prst="rect">
            <a:avLst/>
          </a:prstGeom>
          <a:effectLst>
            <a:outerShdw blurRad="63500" sx="106000" sy="106000" algn="ctr" rotWithShape="0">
              <a:prstClr val="black">
                <a:alpha val="34000"/>
              </a:prstClr>
            </a:outerShdw>
          </a:effectLst>
        </p:spPr>
      </p:pic>
    </p:spTree>
    <p:extLst>
      <p:ext uri="{BB962C8B-B14F-4D97-AF65-F5344CB8AC3E}">
        <p14:creationId xmlns:p14="http://schemas.microsoft.com/office/powerpoint/2010/main" val="3229270875"/>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 id="2147483805" r:id="rId14"/>
    <p:sldLayoutId id="2147483806" r:id="rId15"/>
  </p:sldLayoutIdLst>
  <p:txStyles>
    <p:titleStyle>
      <a:lvl1pPr algn="l" defTabSz="914400" rtl="0" eaLnBrk="1" latinLnBrk="0" hangingPunct="1">
        <a:lnSpc>
          <a:spcPct val="90000"/>
        </a:lnSpc>
        <a:spcBef>
          <a:spcPct val="0"/>
        </a:spcBef>
        <a:buNone/>
        <a:defRPr sz="4400" kern="1200">
          <a:solidFill>
            <a:schemeClr val="bg2"/>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Clr>
          <a:schemeClr val="tx1">
            <a:lumMod val="65000"/>
            <a:lumOff val="35000"/>
          </a:schemeClr>
        </a:buClr>
        <a:buFont typeface="Arial" panose="020B0604020202020204" pitchFamily="34" charset="0"/>
        <a:buChar char="•"/>
        <a:defRPr sz="2800" b="1" kern="1200">
          <a:solidFill>
            <a:schemeClr val="bg1"/>
          </a:solidFill>
          <a:latin typeface="Century Gothic" panose="020B0502020202020204" pitchFamily="34" charset="0"/>
          <a:ea typeface="+mn-ea"/>
          <a:cs typeface="+mn-cs"/>
        </a:defRPr>
      </a:lvl1pPr>
      <a:lvl2pPr marL="633413" indent="-176213" algn="l" defTabSz="914400" rtl="0" eaLnBrk="1" latinLnBrk="0" hangingPunct="1">
        <a:lnSpc>
          <a:spcPct val="90000"/>
        </a:lnSpc>
        <a:spcBef>
          <a:spcPts val="500"/>
        </a:spcBef>
        <a:buClr>
          <a:schemeClr val="tx1">
            <a:lumMod val="65000"/>
            <a:lumOff val="35000"/>
          </a:schemeClr>
        </a:buClr>
        <a:buFont typeface="Arial" panose="020B0604020202020204" pitchFamily="34" charset="0"/>
        <a:buChar char="•"/>
        <a:defRPr sz="2400" b="1" kern="1200">
          <a:solidFill>
            <a:schemeClr val="bg1"/>
          </a:solidFill>
          <a:latin typeface="Century Gothic" panose="020B0502020202020204" pitchFamily="34" charset="0"/>
          <a:ea typeface="+mn-ea"/>
          <a:cs typeface="+mn-cs"/>
        </a:defRPr>
      </a:lvl2pPr>
      <a:lvl3pPr marL="1090613" indent="-176213" algn="l" defTabSz="914400" rtl="0" eaLnBrk="1" latinLnBrk="0" hangingPunct="1">
        <a:lnSpc>
          <a:spcPct val="90000"/>
        </a:lnSpc>
        <a:spcBef>
          <a:spcPts val="500"/>
        </a:spcBef>
        <a:buClr>
          <a:schemeClr val="tx1">
            <a:lumMod val="65000"/>
            <a:lumOff val="35000"/>
          </a:schemeClr>
        </a:buClr>
        <a:buFont typeface="Arial" panose="020B0604020202020204" pitchFamily="34" charset="0"/>
        <a:buChar char="•"/>
        <a:defRPr sz="2000" b="1" kern="1200">
          <a:solidFill>
            <a:schemeClr val="bg1"/>
          </a:solidFill>
          <a:latin typeface="Century Gothic" panose="020B0502020202020204" pitchFamily="34" charset="0"/>
          <a:ea typeface="+mn-ea"/>
          <a:cs typeface="+mn-cs"/>
        </a:defRPr>
      </a:lvl3pPr>
      <a:lvl4pPr marL="1547813" indent="-176213" algn="l" defTabSz="914400" rtl="0" eaLnBrk="1" latinLnBrk="0" hangingPunct="1">
        <a:lnSpc>
          <a:spcPct val="90000"/>
        </a:lnSpc>
        <a:spcBef>
          <a:spcPts val="500"/>
        </a:spcBef>
        <a:buClr>
          <a:schemeClr val="tx1">
            <a:lumMod val="65000"/>
            <a:lumOff val="35000"/>
          </a:schemeClr>
        </a:buClr>
        <a:buFont typeface="Arial" panose="020B0604020202020204" pitchFamily="34" charset="0"/>
        <a:buChar char="•"/>
        <a:defRPr sz="1800" b="1" kern="1200">
          <a:solidFill>
            <a:schemeClr val="bg1"/>
          </a:solidFill>
          <a:latin typeface="Century Gothic" panose="020B0502020202020204" pitchFamily="34" charset="0"/>
          <a:ea typeface="+mn-ea"/>
          <a:cs typeface="+mn-cs"/>
        </a:defRPr>
      </a:lvl4pPr>
      <a:lvl5pPr marL="2005013" indent="-176213" algn="l" defTabSz="914400" rtl="0" eaLnBrk="1" latinLnBrk="0" hangingPunct="1">
        <a:lnSpc>
          <a:spcPct val="90000"/>
        </a:lnSpc>
        <a:spcBef>
          <a:spcPts val="500"/>
        </a:spcBef>
        <a:buClr>
          <a:schemeClr val="tx1">
            <a:lumMod val="65000"/>
            <a:lumOff val="35000"/>
          </a:schemeClr>
        </a:buClr>
        <a:buFont typeface="Arial" panose="020B0604020202020204" pitchFamily="34" charset="0"/>
        <a:buChar char="•"/>
        <a:defRPr sz="1800" b="1" kern="1200">
          <a:solidFill>
            <a:schemeClr val="bg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AD40653-F232-6441-B009-2F4DD3AC6E5A}"/>
              </a:ext>
            </a:extLst>
          </p:cNvPr>
          <p:cNvSpPr>
            <a:spLocks noGrp="1"/>
          </p:cNvSpPr>
          <p:nvPr>
            <p:ph type="title"/>
          </p:nvPr>
        </p:nvSpPr>
        <p:spPr>
          <a:xfrm>
            <a:off x="838200" y="365125"/>
            <a:ext cx="10515600" cy="1325563"/>
          </a:xfrm>
          <a:prstGeom prst="rect">
            <a:avLst/>
          </a:prstGeom>
          <a:solidFill>
            <a:srgbClr val="455998"/>
          </a:solidFill>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EDEC62A-B7CD-1549-853A-239BCD0B78F6}"/>
              </a:ext>
            </a:extLst>
          </p:cNvPr>
          <p:cNvSpPr>
            <a:spLocks noGrp="1"/>
          </p:cNvSpPr>
          <p:nvPr>
            <p:ph type="body" idx="1"/>
          </p:nvPr>
        </p:nvSpPr>
        <p:spPr>
          <a:xfrm>
            <a:off x="838200" y="1825625"/>
            <a:ext cx="10515600" cy="4351338"/>
          </a:xfrm>
          <a:prstGeom prst="rect">
            <a:avLst/>
          </a:prstGeom>
          <a:solidFill>
            <a:srgbClr val="00A7AA"/>
          </a:solidFill>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22EF16-8B52-8040-A064-DF21903E9A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2A4CEC-1E53-C64C-AE0B-7C200C957EBC}" type="datetimeFigureOut">
              <a:rPr lang="en-US" smtClean="0"/>
              <a:t>6/7/2021</a:t>
            </a:fld>
            <a:endParaRPr lang="en-US"/>
          </a:p>
        </p:txBody>
      </p:sp>
      <p:sp>
        <p:nvSpPr>
          <p:cNvPr id="5" name="Footer Placeholder 4">
            <a:extLst>
              <a:ext uri="{FF2B5EF4-FFF2-40B4-BE49-F238E27FC236}">
                <a16:creationId xmlns:a16="http://schemas.microsoft.com/office/drawing/2014/main" id="{86BCC7F4-6F5F-614C-92AF-B953CBAA0A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CB0F8C7-2D39-3543-8831-18131097A3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F3F69A-06C0-DE48-8ADA-8AE5FC72AE31}" type="slidenum">
              <a:rPr lang="en-US" smtClean="0"/>
              <a:t>‹#›</a:t>
            </a:fld>
            <a:endParaRPr lang="en-US"/>
          </a:p>
        </p:txBody>
      </p:sp>
    </p:spTree>
    <p:extLst>
      <p:ext uri="{BB962C8B-B14F-4D97-AF65-F5344CB8AC3E}">
        <p14:creationId xmlns:p14="http://schemas.microsoft.com/office/powerpoint/2010/main" val="1214215193"/>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Lst>
  <p:txStyles>
    <p:titleStyle>
      <a:lvl1pPr algn="l" defTabSz="914400" rtl="0" eaLnBrk="1" latinLnBrk="0" hangingPunct="1">
        <a:lnSpc>
          <a:spcPct val="90000"/>
        </a:lnSpc>
        <a:spcBef>
          <a:spcPct val="0"/>
        </a:spcBef>
        <a:buNone/>
        <a:defRPr sz="4400" kern="1200">
          <a:solidFill>
            <a:schemeClr val="bg2"/>
          </a:solidFill>
          <a:latin typeface="Century Gothic" panose="020B0502020202020204" pitchFamily="34" charset="0"/>
          <a:ea typeface="+mj-ea"/>
          <a:cs typeface="+mj-cs"/>
        </a:defRPr>
      </a:lvl1pPr>
    </p:titleStyle>
    <p:bodyStyle>
      <a:lvl1pPr marL="457200" indent="-457200" algn="l" defTabSz="914400" rtl="0" eaLnBrk="1" latinLnBrk="0" hangingPunct="1">
        <a:lnSpc>
          <a:spcPct val="90000"/>
        </a:lnSpc>
        <a:spcBef>
          <a:spcPts val="1000"/>
        </a:spcBef>
        <a:buClr>
          <a:schemeClr val="tx1">
            <a:lumMod val="65000"/>
            <a:lumOff val="35000"/>
          </a:schemeClr>
        </a:buClr>
        <a:buFont typeface="Arial" panose="020B0604020202020204" pitchFamily="34" charset="0"/>
        <a:buChar char="•"/>
        <a:defRPr sz="2800" b="1" kern="1200">
          <a:solidFill>
            <a:schemeClr val="bg1"/>
          </a:solidFill>
          <a:latin typeface="Century Gothic" panose="020B0502020202020204" pitchFamily="34" charset="0"/>
          <a:ea typeface="+mn-ea"/>
          <a:cs typeface="+mn-cs"/>
        </a:defRPr>
      </a:lvl1pPr>
      <a:lvl2pPr marL="800100" indent="-342900" algn="l" defTabSz="914400" rtl="0" eaLnBrk="1" latinLnBrk="0" hangingPunct="1">
        <a:lnSpc>
          <a:spcPct val="90000"/>
        </a:lnSpc>
        <a:spcBef>
          <a:spcPts val="500"/>
        </a:spcBef>
        <a:buClr>
          <a:schemeClr val="tx1">
            <a:lumMod val="65000"/>
            <a:lumOff val="35000"/>
          </a:schemeClr>
        </a:buClr>
        <a:buFont typeface="Arial" panose="020B0604020202020204" pitchFamily="34" charset="0"/>
        <a:buChar char="•"/>
        <a:defRPr sz="2400" b="1" kern="1200">
          <a:solidFill>
            <a:schemeClr val="bg1"/>
          </a:solidFill>
          <a:latin typeface="Century Gothic" panose="020B0502020202020204" pitchFamily="34" charset="0"/>
          <a:ea typeface="+mn-ea"/>
          <a:cs typeface="+mn-cs"/>
        </a:defRPr>
      </a:lvl2pPr>
      <a:lvl3pPr marL="1257300" indent="-342900" algn="l" defTabSz="914400" rtl="0" eaLnBrk="1" latinLnBrk="0" hangingPunct="1">
        <a:lnSpc>
          <a:spcPct val="90000"/>
        </a:lnSpc>
        <a:spcBef>
          <a:spcPts val="500"/>
        </a:spcBef>
        <a:buClr>
          <a:schemeClr val="tx1">
            <a:lumMod val="65000"/>
            <a:lumOff val="35000"/>
          </a:schemeClr>
        </a:buClr>
        <a:buFont typeface="Arial" panose="020B0604020202020204" pitchFamily="34" charset="0"/>
        <a:buChar char="•"/>
        <a:defRPr sz="2000" b="1" kern="1200">
          <a:solidFill>
            <a:schemeClr val="bg1"/>
          </a:solidFill>
          <a:latin typeface="Century Gothic" panose="020B0502020202020204" pitchFamily="34" charset="0"/>
          <a:ea typeface="+mn-ea"/>
          <a:cs typeface="+mn-cs"/>
        </a:defRPr>
      </a:lvl3pPr>
      <a:lvl4pPr marL="1657350" indent="-285750" algn="l" defTabSz="914400" rtl="0" eaLnBrk="1" latinLnBrk="0" hangingPunct="1">
        <a:lnSpc>
          <a:spcPct val="90000"/>
        </a:lnSpc>
        <a:spcBef>
          <a:spcPts val="500"/>
        </a:spcBef>
        <a:buClr>
          <a:schemeClr val="tx1">
            <a:lumMod val="65000"/>
            <a:lumOff val="35000"/>
          </a:schemeClr>
        </a:buClr>
        <a:buFont typeface="Arial" panose="020B0604020202020204" pitchFamily="34" charset="0"/>
        <a:buChar char="•"/>
        <a:defRPr sz="1800" b="1" kern="1200">
          <a:solidFill>
            <a:schemeClr val="bg1"/>
          </a:solidFill>
          <a:latin typeface="Century Gothic" panose="020B0502020202020204" pitchFamily="34" charset="0"/>
          <a:ea typeface="+mn-ea"/>
          <a:cs typeface="+mn-cs"/>
        </a:defRPr>
      </a:lvl4pPr>
      <a:lvl5pPr marL="2114550" indent="-285750" algn="l" defTabSz="914400" rtl="0" eaLnBrk="1" latinLnBrk="0" hangingPunct="1">
        <a:lnSpc>
          <a:spcPct val="90000"/>
        </a:lnSpc>
        <a:spcBef>
          <a:spcPts val="500"/>
        </a:spcBef>
        <a:buClr>
          <a:schemeClr val="tx1">
            <a:lumMod val="65000"/>
            <a:lumOff val="35000"/>
          </a:schemeClr>
        </a:buClr>
        <a:buFont typeface="Arial" panose="020B0604020202020204" pitchFamily="34" charset="0"/>
        <a:buChar char="•"/>
        <a:defRPr sz="1800" b="1" kern="1200">
          <a:solidFill>
            <a:schemeClr val="bg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AD40653-F232-6441-B009-2F4DD3AC6E5A}"/>
              </a:ext>
            </a:extLst>
          </p:cNvPr>
          <p:cNvSpPr>
            <a:spLocks noGrp="1"/>
          </p:cNvSpPr>
          <p:nvPr>
            <p:ph type="title"/>
          </p:nvPr>
        </p:nvSpPr>
        <p:spPr>
          <a:xfrm>
            <a:off x="838200" y="365125"/>
            <a:ext cx="10515600" cy="1325563"/>
          </a:xfrm>
          <a:prstGeom prst="rect">
            <a:avLst/>
          </a:prstGeom>
          <a:solidFill>
            <a:srgbClr val="455998"/>
          </a:solidFill>
          <a:ln>
            <a:solidFill>
              <a:schemeClr val="bg1"/>
            </a:solidFill>
          </a:ln>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EDEC62A-B7CD-1549-853A-239BCD0B78F6}"/>
              </a:ext>
            </a:extLst>
          </p:cNvPr>
          <p:cNvSpPr>
            <a:spLocks noGrp="1"/>
          </p:cNvSpPr>
          <p:nvPr>
            <p:ph type="body" idx="1"/>
          </p:nvPr>
        </p:nvSpPr>
        <p:spPr>
          <a:xfrm>
            <a:off x="838200" y="1825625"/>
            <a:ext cx="10515600" cy="4351338"/>
          </a:xfrm>
          <a:prstGeom prst="rect">
            <a:avLst/>
          </a:prstGeom>
          <a:solidFill>
            <a:srgbClr val="00A7AA"/>
          </a:solidFill>
          <a:ln>
            <a:solidFill>
              <a:schemeClr val="bg1"/>
            </a:solidFill>
          </a:ln>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22EF16-8B52-8040-A064-DF21903E9A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BDEA44-13D1-974E-B301-BBBED6044A16}" type="datetimeFigureOut">
              <a:rPr lang="en-US" smtClean="0"/>
              <a:t>6/7/2021</a:t>
            </a:fld>
            <a:endParaRPr lang="en-US"/>
          </a:p>
        </p:txBody>
      </p:sp>
      <p:sp>
        <p:nvSpPr>
          <p:cNvPr id="5" name="Footer Placeholder 4">
            <a:extLst>
              <a:ext uri="{FF2B5EF4-FFF2-40B4-BE49-F238E27FC236}">
                <a16:creationId xmlns:a16="http://schemas.microsoft.com/office/drawing/2014/main" id="{86BCC7F4-6F5F-614C-92AF-B953CBAA0A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CB0F8C7-2D39-3543-8831-18131097A3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A8D00-924D-864F-BB56-EF6AC96E28DA}" type="slidenum">
              <a:rPr lang="en-US" smtClean="0"/>
              <a:t>‹#›</a:t>
            </a:fld>
            <a:endParaRPr lang="en-US"/>
          </a:p>
        </p:txBody>
      </p:sp>
    </p:spTree>
    <p:extLst>
      <p:ext uri="{BB962C8B-B14F-4D97-AF65-F5344CB8AC3E}">
        <p14:creationId xmlns:p14="http://schemas.microsoft.com/office/powerpoint/2010/main" val="4157164409"/>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 id="2147483825" r:id="rId14"/>
    <p:sldLayoutId id="2147483826" r:id="rId15"/>
  </p:sldLayoutIdLst>
  <p:txStyles>
    <p:titleStyle>
      <a:lvl1pPr algn="l" defTabSz="914400" rtl="0" eaLnBrk="1" latinLnBrk="0" hangingPunct="1">
        <a:lnSpc>
          <a:spcPct val="90000"/>
        </a:lnSpc>
        <a:spcBef>
          <a:spcPct val="0"/>
        </a:spcBef>
        <a:buNone/>
        <a:defRPr sz="4400" kern="1200">
          <a:solidFill>
            <a:schemeClr val="bg2"/>
          </a:solidFill>
          <a:latin typeface="Century Gothic" panose="020B0502020202020204" pitchFamily="34" charset="0"/>
          <a:ea typeface="+mj-ea"/>
          <a:cs typeface="+mj-cs"/>
        </a:defRPr>
      </a:lvl1pPr>
    </p:titleStyle>
    <p:bodyStyle>
      <a:lvl1pPr marL="457200" indent="-457200" algn="l" defTabSz="914400" rtl="0" eaLnBrk="1" latinLnBrk="0" hangingPunct="1">
        <a:lnSpc>
          <a:spcPct val="90000"/>
        </a:lnSpc>
        <a:spcBef>
          <a:spcPts val="1000"/>
        </a:spcBef>
        <a:buClr>
          <a:schemeClr val="tx1">
            <a:lumMod val="65000"/>
            <a:lumOff val="35000"/>
          </a:schemeClr>
        </a:buClr>
        <a:buFont typeface="Arial" panose="020B0604020202020204" pitchFamily="34" charset="0"/>
        <a:buChar char="•"/>
        <a:defRPr sz="2800" b="1" kern="1200">
          <a:solidFill>
            <a:schemeClr val="bg1"/>
          </a:solidFill>
          <a:latin typeface="Century Gothic" panose="020B0502020202020204" pitchFamily="34" charset="0"/>
          <a:ea typeface="+mn-ea"/>
          <a:cs typeface="+mn-cs"/>
        </a:defRPr>
      </a:lvl1pPr>
      <a:lvl2pPr marL="800100" indent="-342900" algn="l" defTabSz="914400" rtl="0" eaLnBrk="1" latinLnBrk="0" hangingPunct="1">
        <a:lnSpc>
          <a:spcPct val="90000"/>
        </a:lnSpc>
        <a:spcBef>
          <a:spcPts val="500"/>
        </a:spcBef>
        <a:buClr>
          <a:schemeClr val="tx1">
            <a:lumMod val="65000"/>
            <a:lumOff val="35000"/>
          </a:schemeClr>
        </a:buClr>
        <a:buFont typeface="Arial" panose="020B0604020202020204" pitchFamily="34" charset="0"/>
        <a:buChar char="•"/>
        <a:defRPr sz="2400" b="1" kern="1200">
          <a:solidFill>
            <a:schemeClr val="bg1"/>
          </a:solidFill>
          <a:latin typeface="Century Gothic" panose="020B0502020202020204" pitchFamily="34" charset="0"/>
          <a:ea typeface="+mn-ea"/>
          <a:cs typeface="+mn-cs"/>
        </a:defRPr>
      </a:lvl2pPr>
      <a:lvl3pPr marL="1257300" indent="-342900" algn="l" defTabSz="914400" rtl="0" eaLnBrk="1" latinLnBrk="0" hangingPunct="1">
        <a:lnSpc>
          <a:spcPct val="90000"/>
        </a:lnSpc>
        <a:spcBef>
          <a:spcPts val="500"/>
        </a:spcBef>
        <a:buClr>
          <a:schemeClr val="tx1">
            <a:lumMod val="65000"/>
            <a:lumOff val="35000"/>
          </a:schemeClr>
        </a:buClr>
        <a:buFont typeface="Arial" panose="020B0604020202020204" pitchFamily="34" charset="0"/>
        <a:buChar char="•"/>
        <a:defRPr sz="2000" b="1" kern="1200">
          <a:solidFill>
            <a:schemeClr val="bg1"/>
          </a:solidFill>
          <a:latin typeface="Century Gothic" panose="020B0502020202020204" pitchFamily="34" charset="0"/>
          <a:ea typeface="+mn-ea"/>
          <a:cs typeface="+mn-cs"/>
        </a:defRPr>
      </a:lvl3pPr>
      <a:lvl4pPr marL="1657350" indent="-285750" algn="l" defTabSz="914400" rtl="0" eaLnBrk="1" latinLnBrk="0" hangingPunct="1">
        <a:lnSpc>
          <a:spcPct val="90000"/>
        </a:lnSpc>
        <a:spcBef>
          <a:spcPts val="500"/>
        </a:spcBef>
        <a:buClr>
          <a:schemeClr val="tx1">
            <a:lumMod val="65000"/>
            <a:lumOff val="35000"/>
          </a:schemeClr>
        </a:buClr>
        <a:buFont typeface="Arial" panose="020B0604020202020204" pitchFamily="34" charset="0"/>
        <a:buChar char="•"/>
        <a:defRPr sz="1800" b="1" kern="1200">
          <a:solidFill>
            <a:schemeClr val="bg1"/>
          </a:solidFill>
          <a:latin typeface="Century Gothic" panose="020B0502020202020204" pitchFamily="34" charset="0"/>
          <a:ea typeface="+mn-ea"/>
          <a:cs typeface="+mn-cs"/>
        </a:defRPr>
      </a:lvl4pPr>
      <a:lvl5pPr marL="2114550" indent="-285750" algn="l" defTabSz="914400" rtl="0" eaLnBrk="1" latinLnBrk="0" hangingPunct="1">
        <a:lnSpc>
          <a:spcPct val="90000"/>
        </a:lnSpc>
        <a:spcBef>
          <a:spcPts val="500"/>
        </a:spcBef>
        <a:buClr>
          <a:schemeClr val="tx1">
            <a:lumMod val="65000"/>
            <a:lumOff val="35000"/>
          </a:schemeClr>
        </a:buClr>
        <a:buFont typeface="Arial" panose="020B0604020202020204" pitchFamily="34" charset="0"/>
        <a:buChar char="•"/>
        <a:defRPr sz="1800" b="1" kern="1200">
          <a:solidFill>
            <a:schemeClr val="bg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solidFill>
            <a:srgbClr val="455998"/>
          </a:solidFill>
          <a:ln w="9525" cap="flat" cmpd="sng">
            <a:solidFill>
              <a:schemeClr val="lt1"/>
            </a:solidFill>
            <a:prstDash val="solid"/>
            <a:miter lim="800000"/>
            <a:headEnd type="none" w="sm" len="sm"/>
            <a:tailEnd type="none" w="sm" len="sm"/>
          </a:ln>
        </p:spPr>
        <p:txBody>
          <a:bodyPr spcFirstLastPara="1" wrap="square" lIns="91425" tIns="45700" rIns="91425" bIns="45700" anchor="ctr" anchorCtr="0"/>
          <a:lstStyle>
            <a:lvl1pPr marR="0" lvl="0" algn="l" rtl="0">
              <a:lnSpc>
                <a:spcPct val="90000"/>
              </a:lnSpc>
              <a:spcBef>
                <a:spcPts val="0"/>
              </a:spcBef>
              <a:spcAft>
                <a:spcPts val="0"/>
              </a:spcAft>
              <a:buSzPts val="1400"/>
              <a:buNone/>
              <a:defRPr sz="4400" b="0" i="0" u="none" strike="noStrike" cap="none">
                <a:solidFill>
                  <a:schemeClr val="lt2"/>
                </a:solidFill>
                <a:latin typeface="Century Gothic"/>
                <a:ea typeface="Century Gothic"/>
                <a:cs typeface="Century Gothic"/>
                <a:sym typeface="Century Gothic"/>
              </a:defRPr>
            </a:lvl1pPr>
            <a:lvl2pPr marR="0" lvl="1" algn="l" rtl="0">
              <a:lnSpc>
                <a:spcPct val="90000"/>
              </a:lnSpc>
              <a:spcBef>
                <a:spcPts val="0"/>
              </a:spcBef>
              <a:spcAft>
                <a:spcPts val="0"/>
              </a:spcAft>
              <a:buSzPts val="1400"/>
              <a:buNone/>
              <a:defRPr sz="4400" b="0" i="0" u="none" strike="noStrike" cap="none">
                <a:solidFill>
                  <a:schemeClr val="lt2"/>
                </a:solidFill>
                <a:latin typeface="Century Gothic"/>
                <a:ea typeface="Century Gothic"/>
                <a:cs typeface="Century Gothic"/>
                <a:sym typeface="Century Gothic"/>
              </a:defRPr>
            </a:lvl2pPr>
            <a:lvl3pPr marR="0" lvl="2" algn="l" rtl="0">
              <a:lnSpc>
                <a:spcPct val="90000"/>
              </a:lnSpc>
              <a:spcBef>
                <a:spcPts val="0"/>
              </a:spcBef>
              <a:spcAft>
                <a:spcPts val="0"/>
              </a:spcAft>
              <a:buSzPts val="1400"/>
              <a:buNone/>
              <a:defRPr sz="4400" b="0" i="0" u="none" strike="noStrike" cap="none">
                <a:solidFill>
                  <a:schemeClr val="lt2"/>
                </a:solidFill>
                <a:latin typeface="Century Gothic"/>
                <a:ea typeface="Century Gothic"/>
                <a:cs typeface="Century Gothic"/>
                <a:sym typeface="Century Gothic"/>
              </a:defRPr>
            </a:lvl3pPr>
            <a:lvl4pPr marR="0" lvl="3" algn="l" rtl="0">
              <a:lnSpc>
                <a:spcPct val="90000"/>
              </a:lnSpc>
              <a:spcBef>
                <a:spcPts val="0"/>
              </a:spcBef>
              <a:spcAft>
                <a:spcPts val="0"/>
              </a:spcAft>
              <a:buSzPts val="1400"/>
              <a:buNone/>
              <a:defRPr sz="4400" b="0" i="0" u="none" strike="noStrike" cap="none">
                <a:solidFill>
                  <a:schemeClr val="lt2"/>
                </a:solidFill>
                <a:latin typeface="Century Gothic"/>
                <a:ea typeface="Century Gothic"/>
                <a:cs typeface="Century Gothic"/>
                <a:sym typeface="Century Gothic"/>
              </a:defRPr>
            </a:lvl4pPr>
            <a:lvl5pPr marR="0" lvl="4" algn="l" rtl="0">
              <a:lnSpc>
                <a:spcPct val="90000"/>
              </a:lnSpc>
              <a:spcBef>
                <a:spcPts val="0"/>
              </a:spcBef>
              <a:spcAft>
                <a:spcPts val="0"/>
              </a:spcAft>
              <a:buSzPts val="1400"/>
              <a:buNone/>
              <a:defRPr sz="4400" b="0" i="0" u="none" strike="noStrike" cap="none">
                <a:solidFill>
                  <a:schemeClr val="lt2"/>
                </a:solidFill>
                <a:latin typeface="Century Gothic"/>
                <a:ea typeface="Century Gothic"/>
                <a:cs typeface="Century Gothic"/>
                <a:sym typeface="Century Gothic"/>
              </a:defRPr>
            </a:lvl5pPr>
            <a:lvl6pPr marR="0" lvl="5" algn="l" rtl="0">
              <a:lnSpc>
                <a:spcPct val="90000"/>
              </a:lnSpc>
              <a:spcBef>
                <a:spcPts val="0"/>
              </a:spcBef>
              <a:spcAft>
                <a:spcPts val="0"/>
              </a:spcAft>
              <a:buSzPts val="1400"/>
              <a:buNone/>
              <a:defRPr sz="4400" b="0" i="0" u="none" strike="noStrike" cap="none">
                <a:solidFill>
                  <a:schemeClr val="lt2"/>
                </a:solidFill>
                <a:latin typeface="Century Gothic"/>
                <a:ea typeface="Century Gothic"/>
                <a:cs typeface="Century Gothic"/>
                <a:sym typeface="Century Gothic"/>
              </a:defRPr>
            </a:lvl6pPr>
            <a:lvl7pPr marR="0" lvl="6" algn="l" rtl="0">
              <a:lnSpc>
                <a:spcPct val="90000"/>
              </a:lnSpc>
              <a:spcBef>
                <a:spcPts val="0"/>
              </a:spcBef>
              <a:spcAft>
                <a:spcPts val="0"/>
              </a:spcAft>
              <a:buSzPts val="1400"/>
              <a:buNone/>
              <a:defRPr sz="4400" b="0" i="0" u="none" strike="noStrike" cap="none">
                <a:solidFill>
                  <a:schemeClr val="lt2"/>
                </a:solidFill>
                <a:latin typeface="Century Gothic"/>
                <a:ea typeface="Century Gothic"/>
                <a:cs typeface="Century Gothic"/>
                <a:sym typeface="Century Gothic"/>
              </a:defRPr>
            </a:lvl7pPr>
            <a:lvl8pPr marR="0" lvl="7" algn="l" rtl="0">
              <a:lnSpc>
                <a:spcPct val="90000"/>
              </a:lnSpc>
              <a:spcBef>
                <a:spcPts val="0"/>
              </a:spcBef>
              <a:spcAft>
                <a:spcPts val="0"/>
              </a:spcAft>
              <a:buSzPts val="1400"/>
              <a:buNone/>
              <a:defRPr sz="4400" b="0" i="0" u="none" strike="noStrike" cap="none">
                <a:solidFill>
                  <a:schemeClr val="lt2"/>
                </a:solidFill>
                <a:latin typeface="Century Gothic"/>
                <a:ea typeface="Century Gothic"/>
                <a:cs typeface="Century Gothic"/>
                <a:sym typeface="Century Gothic"/>
              </a:defRPr>
            </a:lvl8pPr>
            <a:lvl9pPr marR="0" lvl="8" algn="l" rtl="0">
              <a:lnSpc>
                <a:spcPct val="90000"/>
              </a:lnSpc>
              <a:spcBef>
                <a:spcPts val="0"/>
              </a:spcBef>
              <a:spcAft>
                <a:spcPts val="0"/>
              </a:spcAft>
              <a:buSzPts val="1400"/>
              <a:buNone/>
              <a:defRPr sz="4400" b="0" i="0" u="none" strike="noStrike" cap="none">
                <a:solidFill>
                  <a:schemeClr val="lt2"/>
                </a:solidFill>
                <a:latin typeface="Century Gothic"/>
                <a:ea typeface="Century Gothic"/>
                <a:cs typeface="Century Gothic"/>
                <a:sym typeface="Century Gothic"/>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solidFill>
            <a:srgbClr val="00A7AA"/>
          </a:solidFill>
          <a:ln w="9525" cap="flat" cmpd="sng">
            <a:solidFill>
              <a:schemeClr val="lt1"/>
            </a:solidFill>
            <a:prstDash val="solid"/>
            <a:miter lim="800000"/>
            <a:headEnd type="none" w="sm" len="sm"/>
            <a:tailEnd type="none" w="sm" len="sm"/>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rgbClr val="595959"/>
              </a:buClr>
              <a:buSzPts val="2800"/>
              <a:buFont typeface="Arial"/>
              <a:buChar char="•"/>
              <a:defRPr sz="2800" b="1" i="0" u="none" strike="noStrike" cap="none">
                <a:solidFill>
                  <a:schemeClr val="lt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rgbClr val="595959"/>
              </a:buClr>
              <a:buSzPts val="2400"/>
              <a:buFont typeface="Arial"/>
              <a:buChar char="•"/>
              <a:defRPr sz="2400" b="1" i="0" u="none" strike="noStrike" cap="none">
                <a:solidFill>
                  <a:schemeClr val="lt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rgbClr val="595959"/>
              </a:buClr>
              <a:buSzPts val="2000"/>
              <a:buFont typeface="Arial"/>
              <a:buChar char="•"/>
              <a:defRPr sz="2000" b="1" i="0" u="none" strike="noStrike" cap="none">
                <a:solidFill>
                  <a:schemeClr val="lt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rgbClr val="595959"/>
              </a:buClr>
              <a:buSzPts val="1800"/>
              <a:buFont typeface="Arial"/>
              <a:buChar char="•"/>
              <a:defRPr sz="1800" b="1" i="0" u="none" strike="noStrike" cap="none">
                <a:solidFill>
                  <a:schemeClr val="lt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rgbClr val="595959"/>
              </a:buClr>
              <a:buSzPts val="1800"/>
              <a:buFont typeface="Arial"/>
              <a:buChar char="•"/>
              <a:defRPr sz="1800" b="1" i="0" u="none" strike="noStrike" cap="none">
                <a:solidFill>
                  <a:schemeClr val="lt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lang="en-US"/>
          </a:p>
          <a:p>
            <a:pPr lvl="1"/>
            <a:endParaRPr/>
          </a:p>
        </p:txBody>
      </p:sp>
      <p:sp>
        <p:nvSpPr>
          <p:cNvPr id="12" name="Google Shape;12;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D8D8D"/>
                </a:solidFill>
                <a:latin typeface="Arial"/>
                <a:ea typeface="Arial"/>
                <a:cs typeface="Arial"/>
                <a:sym typeface="Arial"/>
              </a:defRPr>
            </a:lvl1pPr>
            <a:lvl2pPr marL="0" marR="0" lvl="1" indent="0" algn="r" rtl="0">
              <a:spcBef>
                <a:spcPts val="0"/>
              </a:spcBef>
              <a:spcAft>
                <a:spcPts val="0"/>
              </a:spcAft>
              <a:buNone/>
              <a:defRPr sz="1200" b="0" i="0" u="none" strike="noStrike" cap="none">
                <a:solidFill>
                  <a:srgbClr val="8D8D8D"/>
                </a:solidFill>
                <a:latin typeface="Arial"/>
                <a:ea typeface="Arial"/>
                <a:cs typeface="Arial"/>
                <a:sym typeface="Arial"/>
              </a:defRPr>
            </a:lvl2pPr>
            <a:lvl3pPr marL="0" marR="0" lvl="2" indent="0" algn="r" rtl="0">
              <a:spcBef>
                <a:spcPts val="0"/>
              </a:spcBef>
              <a:spcAft>
                <a:spcPts val="0"/>
              </a:spcAft>
              <a:buNone/>
              <a:defRPr sz="1200" b="0" i="0" u="none" strike="noStrike" cap="none">
                <a:solidFill>
                  <a:srgbClr val="8D8D8D"/>
                </a:solidFill>
                <a:latin typeface="Arial"/>
                <a:ea typeface="Arial"/>
                <a:cs typeface="Arial"/>
                <a:sym typeface="Arial"/>
              </a:defRPr>
            </a:lvl3pPr>
            <a:lvl4pPr marL="0" marR="0" lvl="3" indent="0" algn="r" rtl="0">
              <a:spcBef>
                <a:spcPts val="0"/>
              </a:spcBef>
              <a:spcAft>
                <a:spcPts val="0"/>
              </a:spcAft>
              <a:buNone/>
              <a:defRPr sz="1200" b="0" i="0" u="none" strike="noStrike" cap="none">
                <a:solidFill>
                  <a:srgbClr val="8D8D8D"/>
                </a:solidFill>
                <a:latin typeface="Arial"/>
                <a:ea typeface="Arial"/>
                <a:cs typeface="Arial"/>
                <a:sym typeface="Arial"/>
              </a:defRPr>
            </a:lvl4pPr>
            <a:lvl5pPr marL="0" marR="0" lvl="4" indent="0" algn="r" rtl="0">
              <a:spcBef>
                <a:spcPts val="0"/>
              </a:spcBef>
              <a:spcAft>
                <a:spcPts val="0"/>
              </a:spcAft>
              <a:buNone/>
              <a:defRPr sz="1200" b="0" i="0" u="none" strike="noStrike" cap="none">
                <a:solidFill>
                  <a:srgbClr val="8D8D8D"/>
                </a:solidFill>
                <a:latin typeface="Arial"/>
                <a:ea typeface="Arial"/>
                <a:cs typeface="Arial"/>
                <a:sym typeface="Arial"/>
              </a:defRPr>
            </a:lvl5pPr>
            <a:lvl6pPr marL="0" marR="0" lvl="5" indent="0" algn="r" rtl="0">
              <a:spcBef>
                <a:spcPts val="0"/>
              </a:spcBef>
              <a:spcAft>
                <a:spcPts val="0"/>
              </a:spcAft>
              <a:buNone/>
              <a:defRPr sz="1200" b="0" i="0" u="none" strike="noStrike" cap="none">
                <a:solidFill>
                  <a:srgbClr val="8D8D8D"/>
                </a:solidFill>
                <a:latin typeface="Arial"/>
                <a:ea typeface="Arial"/>
                <a:cs typeface="Arial"/>
                <a:sym typeface="Arial"/>
              </a:defRPr>
            </a:lvl6pPr>
            <a:lvl7pPr marL="0" marR="0" lvl="6" indent="0" algn="r" rtl="0">
              <a:spcBef>
                <a:spcPts val="0"/>
              </a:spcBef>
              <a:spcAft>
                <a:spcPts val="0"/>
              </a:spcAft>
              <a:buNone/>
              <a:defRPr sz="1200" b="0" i="0" u="none" strike="noStrike" cap="none">
                <a:solidFill>
                  <a:srgbClr val="8D8D8D"/>
                </a:solidFill>
                <a:latin typeface="Arial"/>
                <a:ea typeface="Arial"/>
                <a:cs typeface="Arial"/>
                <a:sym typeface="Arial"/>
              </a:defRPr>
            </a:lvl7pPr>
            <a:lvl8pPr marL="0" marR="0" lvl="7" indent="0" algn="r" rtl="0">
              <a:spcBef>
                <a:spcPts val="0"/>
              </a:spcBef>
              <a:spcAft>
                <a:spcPts val="0"/>
              </a:spcAft>
              <a:buNone/>
              <a:defRPr sz="1200" b="0" i="0" u="none" strike="noStrike" cap="none">
                <a:solidFill>
                  <a:srgbClr val="8D8D8D"/>
                </a:solidFill>
                <a:latin typeface="Arial"/>
                <a:ea typeface="Arial"/>
                <a:cs typeface="Arial"/>
                <a:sym typeface="Arial"/>
              </a:defRPr>
            </a:lvl8pPr>
            <a:lvl9pPr marL="0" marR="0" lvl="8" indent="0" algn="r" rtl="0">
              <a:spcBef>
                <a:spcPts val="0"/>
              </a:spcBef>
              <a:spcAft>
                <a:spcPts val="0"/>
              </a:spcAft>
              <a:buNone/>
              <a:defRPr sz="1200" b="0" i="0" u="none" strike="noStrike" cap="none">
                <a:solidFill>
                  <a:srgbClr val="8D8D8D"/>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930617012"/>
      </p:ext>
    </p:extLst>
  </p:cSld>
  <p:clrMap bg1="lt1" tx1="dk1" bg2="dk2" tx2="lt2" accent1="accent1" accent2="accent2" accent3="accent3" accent4="accent4" accent5="accent5" accent6="accent6" hlink="hlink" folHlink="folHlink"/>
  <p:sldLayoutIdLst>
    <p:sldLayoutId id="2147483828" r:id="rId1"/>
    <p:sldLayoutId id="2147483829" r:id="rId2"/>
    <p:sldLayoutId id="2147483831" r:id="rId3"/>
    <p:sldLayoutId id="2147483832" r:id="rId4"/>
    <p:sldLayoutId id="2147483833" r:id="rId5"/>
    <p:sldLayoutId id="2147483834" r:id="rId6"/>
    <p:sldLayoutId id="2147483836" r:id="rId7"/>
    <p:sldLayoutId id="2147483837" r:id="rId8"/>
    <p:sldLayoutId id="2147483838" r:id="rId9"/>
    <p:sldLayoutId id="2147483839" r:id="rId10"/>
    <p:sldLayoutId id="2147483841" r:id="rId11"/>
    <p:sldLayoutId id="2147483842" r:id="rId12"/>
    <p:sldLayoutId id="2147483843" r:id="rId13"/>
    <p:sldLayoutId id="2147483845"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effectLst>
            <a:outerShdw blurRad="38100" dist="38100" dir="2700000" algn="tl">
              <a:srgbClr val="000000">
                <a:alpha val="43137"/>
              </a:srgbClr>
            </a:outerShdw>
          </a:effectLst>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6"/>
        </a:buClr>
        <a:buFont typeface="Arial"/>
        <a:defRPr sz="1400" b="0" i="0" u="none" strike="noStrike" cap="none">
          <a:solidFill>
            <a:srgbClr val="000000"/>
          </a:solidFill>
          <a:effectLst>
            <a:outerShdw blurRad="38100" dist="38100" dir="2700000" algn="tl">
              <a:srgbClr val="000000">
                <a:alpha val="43137"/>
              </a:srgbClr>
            </a:outerShdw>
          </a:effectLst>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effectLst>
            <a:outerShdw blurRad="38100" dist="38100" dir="2700000" algn="tl">
              <a:srgbClr val="000000">
                <a:alpha val="43137"/>
              </a:srgbClr>
            </a:outerShdw>
          </a:effectLst>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6.xml"/><Relationship Id="rId4" Type="http://schemas.openxmlformats.org/officeDocument/2006/relationships/comments" Target="../comments/commen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33.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6.xml"/><Relationship Id="rId7" Type="http://schemas.openxmlformats.org/officeDocument/2006/relationships/comments" Target="../comments/commen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3.png"/><Relationship Id="rId5" Type="http://schemas.openxmlformats.org/officeDocument/2006/relationships/image" Target="../media/image16.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2.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7.xml"/><Relationship Id="rId1" Type="http://schemas.openxmlformats.org/officeDocument/2006/relationships/slideLayout" Target="../slideLayouts/slideLayout5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6.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53.xml"/><Relationship Id="rId6" Type="http://schemas.openxmlformats.org/officeDocument/2006/relationships/hyperlink" Target="https://pixabay.com/en/change-list-pin-arrows-1076220/" TargetMode="External"/><Relationship Id="rId5" Type="http://schemas.openxmlformats.org/officeDocument/2006/relationships/image" Target="../media/image21.jpeg"/><Relationship Id="rId4" Type="http://schemas.openxmlformats.org/officeDocument/2006/relationships/hyperlink" Target="http://www.publicdomainfiles.com/show_file.php?id=13491430814060"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50.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51.xml"/></Relationships>
</file>

<file path=ppt/slides/_rels/slide36.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36.xml"/><Relationship Id="rId1" Type="http://schemas.openxmlformats.org/officeDocument/2006/relationships/slideLayout" Target="../slideLayouts/slideLayout5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7.png"/><Relationship Id="rId5" Type="http://schemas.openxmlformats.org/officeDocument/2006/relationships/hyperlink" Target="https://www.virtuallabschool.org/focused-topics/challenging-behaviors/lesson-1" TargetMode="External"/><Relationship Id="rId4"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5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37BBC0-4000-B341-8A61-7C92697D4283}"/>
              </a:ext>
            </a:extLst>
          </p:cNvPr>
          <p:cNvSpPr>
            <a:spLocks noGrp="1"/>
          </p:cNvSpPr>
          <p:nvPr>
            <p:ph type="ctrTitle"/>
          </p:nvPr>
        </p:nvSpPr>
        <p:spPr>
          <a:xfrm>
            <a:off x="1524000" y="1739900"/>
            <a:ext cx="9144000" cy="1371600"/>
          </a:xfrm>
        </p:spPr>
        <p:txBody>
          <a:bodyPr>
            <a:normAutofit/>
          </a:bodyPr>
          <a:lstStyle/>
          <a:p>
            <a:r>
              <a:rPr lang="en-US"/>
              <a:t>Challenging Behavior</a:t>
            </a:r>
          </a:p>
        </p:txBody>
      </p:sp>
      <p:sp>
        <p:nvSpPr>
          <p:cNvPr id="3" name="Subtitle 2">
            <a:extLst>
              <a:ext uri="{FF2B5EF4-FFF2-40B4-BE49-F238E27FC236}">
                <a16:creationId xmlns:a16="http://schemas.microsoft.com/office/drawing/2014/main" id="{68B8AA98-B414-054A-AE64-C18B6BD96722}"/>
              </a:ext>
            </a:extLst>
          </p:cNvPr>
          <p:cNvSpPr>
            <a:spLocks noGrp="1"/>
          </p:cNvSpPr>
          <p:nvPr>
            <p:ph type="subTitle" idx="1"/>
          </p:nvPr>
        </p:nvSpPr>
        <p:spPr>
          <a:xfrm>
            <a:off x="1524000" y="3111500"/>
            <a:ext cx="9144000" cy="2167298"/>
          </a:xfrm>
        </p:spPr>
        <p:txBody>
          <a:bodyPr>
            <a:normAutofit fontScale="62500" lnSpcReduction="20000"/>
          </a:bodyPr>
          <a:lstStyle/>
          <a:p>
            <a:pPr>
              <a:lnSpc>
                <a:spcPct val="120000"/>
              </a:lnSpc>
            </a:pPr>
            <a:r>
              <a:rPr lang="en-US" altLang="en-US">
                <a:latin typeface="Century Gothic"/>
              </a:rPr>
              <a:t>Pyramid Resources for Infant-Toddler Social-Emotional Development</a:t>
            </a:r>
            <a:br>
              <a:rPr lang="en-US" altLang="en-US"/>
            </a:br>
            <a:r>
              <a:rPr lang="en-US" altLang="en-US">
                <a:latin typeface="Century Gothic"/>
              </a:rPr>
              <a:t>University of Kansas</a:t>
            </a:r>
          </a:p>
          <a:p>
            <a:pPr>
              <a:lnSpc>
                <a:spcPct val="120000"/>
              </a:lnSpc>
            </a:pPr>
            <a:r>
              <a:rPr lang="en-US" altLang="en-US">
                <a:latin typeface="Century Gothic"/>
              </a:rPr>
              <a:t>Adapted from: </a:t>
            </a:r>
            <a:br>
              <a:rPr lang="en-US" altLang="en-US"/>
            </a:br>
            <a:r>
              <a:rPr lang="en-US" altLang="en-US">
                <a:latin typeface="Century Gothic"/>
              </a:rPr>
              <a:t>The Center on the Social and Emotional Foundations for Early Learning</a:t>
            </a:r>
            <a:br>
              <a:rPr lang="en-US" altLang="en-US"/>
            </a:br>
            <a:r>
              <a:rPr lang="en-US" altLang="en-US">
                <a:latin typeface="Century Gothic"/>
              </a:rPr>
              <a:t>Vanderbilt University</a:t>
            </a:r>
          </a:p>
        </p:txBody>
      </p:sp>
      <p:pic>
        <p:nvPicPr>
          <p:cNvPr id="4" name="Picture 3">
            <a:extLst>
              <a:ext uri="{FF2B5EF4-FFF2-40B4-BE49-F238E27FC236}">
                <a16:creationId xmlns:a16="http://schemas.microsoft.com/office/drawing/2014/main" id="{E80CDA87-C543-478E-89B1-F5B5B968CA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95700" y="272776"/>
            <a:ext cx="4800600" cy="1187724"/>
          </a:xfrm>
          <a:prstGeom prst="rect">
            <a:avLst/>
          </a:prstGeom>
          <a:effectLst>
            <a:outerShdw blurRad="50800" dist="38100" dir="2700000" algn="tl" rotWithShape="0">
              <a:prstClr val="black">
                <a:alpha val="40000"/>
              </a:prstClr>
            </a:outerShdw>
          </a:effectLst>
        </p:spPr>
      </p:pic>
      <p:sp>
        <p:nvSpPr>
          <p:cNvPr id="5" name="TextBox 4">
            <a:extLst>
              <a:ext uri="{FF2B5EF4-FFF2-40B4-BE49-F238E27FC236}">
                <a16:creationId xmlns:a16="http://schemas.microsoft.com/office/drawing/2014/main" id="{0A680AAE-E11B-4308-8556-748A1F95FF20}"/>
              </a:ext>
            </a:extLst>
          </p:cNvPr>
          <p:cNvSpPr txBox="1"/>
          <p:nvPr/>
        </p:nvSpPr>
        <p:spPr>
          <a:xfrm>
            <a:off x="0" y="5819401"/>
            <a:ext cx="11950700" cy="830997"/>
          </a:xfrm>
          <a:prstGeom prst="rect">
            <a:avLst/>
          </a:prstGeom>
          <a:noFill/>
        </p:spPr>
        <p:txBody>
          <a:bodyPr wrap="square" rtlCol="0">
            <a:spAutoFit/>
          </a:bodyPr>
          <a:lstStyle/>
          <a:p>
            <a:r>
              <a:rPr lang="en-US" sz="1600">
                <a:latin typeface="Segoe UI Light" panose="020B0502040204020203" pitchFamily="34" charset="0"/>
                <a:cs typeface="Segoe UI Light" panose="020B0502040204020203" pitchFamily="34" charset="0"/>
              </a:rPr>
              <a:t>These materials were supported by the Institute of Education Sciences, U.S. Department of Education, through Grant R324A170118 to University of Kansas. The opinions expressed are those of the authors and do not represent views of the Institute or the U.S. Department of Education. You may reproduce these materials for training and information purposes.</a:t>
            </a:r>
            <a:endParaRPr lang="en-US"/>
          </a:p>
        </p:txBody>
      </p:sp>
    </p:spTree>
    <p:extLst>
      <p:ext uri="{BB962C8B-B14F-4D97-AF65-F5344CB8AC3E}">
        <p14:creationId xmlns:p14="http://schemas.microsoft.com/office/powerpoint/2010/main" val="3536174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365125"/>
            <a:ext cx="10515600" cy="1325563"/>
          </a:xfrm>
        </p:spPr>
        <p:txBody>
          <a:bodyPr/>
          <a:lstStyle/>
          <a:p>
            <a:r>
              <a:rPr lang="en-US"/>
              <a:t>Developmentally Appropriate </a:t>
            </a:r>
            <a:br>
              <a:rPr lang="en-US"/>
            </a:br>
            <a:r>
              <a:rPr lang="en-US"/>
              <a:t>Behaviors can be Challenging</a:t>
            </a:r>
          </a:p>
        </p:txBody>
      </p:sp>
      <p:sp>
        <p:nvSpPr>
          <p:cNvPr id="14" name="Content Placeholder 13">
            <a:extLst>
              <a:ext uri="{FF2B5EF4-FFF2-40B4-BE49-F238E27FC236}">
                <a16:creationId xmlns:a16="http://schemas.microsoft.com/office/drawing/2014/main" id="{87C2ED21-22F4-1648-94A1-B7A86EAD22AC}"/>
              </a:ext>
            </a:extLst>
          </p:cNvPr>
          <p:cNvSpPr>
            <a:spLocks noGrp="1"/>
          </p:cNvSpPr>
          <p:nvPr>
            <p:ph sz="half" idx="1"/>
          </p:nvPr>
        </p:nvSpPr>
        <p:spPr/>
        <p:txBody>
          <a:bodyPr>
            <a:normAutofit/>
          </a:bodyPr>
          <a:lstStyle/>
          <a:p>
            <a:pPr marL="0" indent="0" algn="ctr">
              <a:buNone/>
            </a:pPr>
            <a:r>
              <a:rPr lang="en-US" sz="3600"/>
              <a:t>Toddlers</a:t>
            </a:r>
          </a:p>
        </p:txBody>
      </p:sp>
      <p:sp>
        <p:nvSpPr>
          <p:cNvPr id="9" name="Content Placeholder 8">
            <a:extLst>
              <a:ext uri="{FF2B5EF4-FFF2-40B4-BE49-F238E27FC236}">
                <a16:creationId xmlns:a16="http://schemas.microsoft.com/office/drawing/2014/main" id="{000FBCCA-F2CA-8240-8091-DFCD3E67EB46}"/>
              </a:ext>
            </a:extLst>
          </p:cNvPr>
          <p:cNvSpPr>
            <a:spLocks noGrp="1"/>
          </p:cNvSpPr>
          <p:nvPr>
            <p:ph sz="half" idx="2"/>
          </p:nvPr>
        </p:nvSpPr>
        <p:spPr>
          <a:xfrm>
            <a:off x="6172200" y="1825625"/>
            <a:ext cx="5181600" cy="4351338"/>
          </a:xfrm>
        </p:spPr>
        <p:txBody>
          <a:bodyPr>
            <a:normAutofit/>
          </a:bodyPr>
          <a:lstStyle/>
          <a:p>
            <a:pPr lvl="0"/>
            <a:r>
              <a:rPr lang="en-US"/>
              <a:t>Saying “No”</a:t>
            </a:r>
          </a:p>
          <a:p>
            <a:pPr lvl="0"/>
            <a:r>
              <a:rPr lang="en-US"/>
              <a:t>Getting into everything</a:t>
            </a:r>
          </a:p>
          <a:p>
            <a:pPr lvl="0"/>
            <a:r>
              <a:rPr lang="en-US"/>
              <a:t>High levels of activity; rarely sit still</a:t>
            </a:r>
          </a:p>
          <a:p>
            <a:pPr lvl="0"/>
            <a:r>
              <a:rPr lang="en-US"/>
              <a:t>Insisting on doing things independently </a:t>
            </a:r>
          </a:p>
          <a:p>
            <a:pPr lvl="0"/>
            <a:r>
              <a:rPr lang="en-US"/>
              <a:t>Whining or crying</a:t>
            </a:r>
          </a:p>
          <a:p>
            <a:r>
              <a:rPr lang="en-US"/>
              <a:t>Claiming “Mine!” when an item is not theirs</a:t>
            </a:r>
          </a:p>
        </p:txBody>
      </p:sp>
      <p:pic>
        <p:nvPicPr>
          <p:cNvPr id="18" name="Picture 17">
            <a:extLst>
              <a:ext uri="{FF2B5EF4-FFF2-40B4-BE49-F238E27FC236}">
                <a16:creationId xmlns:a16="http://schemas.microsoft.com/office/drawing/2014/main" id="{0DECDCE3-236A-3D49-BBCA-11618E8BE827}"/>
              </a:ext>
            </a:extLst>
          </p:cNvPr>
          <p:cNvPicPr>
            <a:picLocks noChangeAspect="1"/>
          </p:cNvPicPr>
          <p:nvPr/>
        </p:nvPicPr>
        <p:blipFill rotWithShape="1">
          <a:blip r:embed="rId3"/>
          <a:srcRect l="18455" b="5324"/>
          <a:stretch/>
        </p:blipFill>
        <p:spPr>
          <a:xfrm>
            <a:off x="1555594" y="2583482"/>
            <a:ext cx="3746811" cy="3262622"/>
          </a:xfrm>
          <a:prstGeom prst="rect">
            <a:avLst/>
          </a:prstGeom>
        </p:spPr>
      </p:pic>
    </p:spTree>
    <p:extLst>
      <p:ext uri="{BB962C8B-B14F-4D97-AF65-F5344CB8AC3E}">
        <p14:creationId xmlns:p14="http://schemas.microsoft.com/office/powerpoint/2010/main" val="449334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 calcmode="lin" valueType="num">
                                      <p:cBhvr additive="base">
                                        <p:cTn id="11"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 calcmode="lin" valueType="num">
                                      <p:cBhvr additive="base">
                                        <p:cTn id="15"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 calcmode="lin" valueType="num">
                                      <p:cBhvr additive="base">
                                        <p:cTn id="19"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 calcmode="lin" valueType="num">
                                      <p:cBhvr additive="base">
                                        <p:cTn id="23"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 calcmode="lin" valueType="num">
                                      <p:cBhvr additive="base">
                                        <p:cTn id="27"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a:t>High rates of suspension and expulsion with disparity based on race, gender, and disability status</a:t>
            </a:r>
          </a:p>
          <a:p>
            <a:r>
              <a:rPr lang="en-US"/>
              <a:t>Young boys of color have highest rates of expulsion and suspensions</a:t>
            </a:r>
          </a:p>
          <a:p>
            <a:r>
              <a:rPr lang="en-US"/>
              <a:t>Young children with disabilities are twice as likely to receive an out-of-school suspension</a:t>
            </a:r>
          </a:p>
          <a:p>
            <a:endParaRPr lang="en-US"/>
          </a:p>
          <a:p>
            <a:pPr marL="0" indent="0">
              <a:buNone/>
            </a:pPr>
            <a:r>
              <a:rPr lang="en-US"/>
              <a:t>**Later school success depends on learned emotional and behavioral skills before entering kindergarten.</a:t>
            </a:r>
          </a:p>
        </p:txBody>
      </p:sp>
      <p:sp>
        <p:nvSpPr>
          <p:cNvPr id="5" name="Title 4"/>
          <p:cNvSpPr>
            <a:spLocks noGrp="1"/>
          </p:cNvSpPr>
          <p:nvPr>
            <p:ph type="title"/>
          </p:nvPr>
        </p:nvSpPr>
        <p:spPr/>
        <p:txBody>
          <a:bodyPr/>
          <a:lstStyle/>
          <a:p>
            <a:r>
              <a:rPr lang="en-US"/>
              <a:t>Challenging Behavior and Equity</a:t>
            </a:r>
          </a:p>
        </p:txBody>
      </p:sp>
    </p:spTree>
    <p:extLst>
      <p:ext uri="{BB962C8B-B14F-4D97-AF65-F5344CB8AC3E}">
        <p14:creationId xmlns:p14="http://schemas.microsoft.com/office/powerpoint/2010/main" val="38385821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E9941CAE-9BFD-4ED3-86CA-9E8E89B24D69}"/>
              </a:ext>
            </a:extLst>
          </p:cNvPr>
          <p:cNvSpPr>
            <a:spLocks noGrp="1"/>
          </p:cNvSpPr>
          <p:nvPr>
            <p:ph type="title"/>
          </p:nvPr>
        </p:nvSpPr>
        <p:spPr>
          <a:xfrm>
            <a:off x="952500" y="0"/>
            <a:ext cx="3932237" cy="6863103"/>
          </a:xfrm>
        </p:spPr>
        <p:txBody>
          <a:bodyPr anchor="t">
            <a:normAutofit/>
          </a:bodyPr>
          <a:lstStyle/>
          <a:p>
            <a:r>
              <a:rPr lang="en-US" sz="5400"/>
              <a:t>What is Implicit Bias?</a:t>
            </a:r>
          </a:p>
        </p:txBody>
      </p:sp>
      <p:pic>
        <p:nvPicPr>
          <p:cNvPr id="9" name="Picture Placeholder 8" descr="Graphical user interface, text&#10;&#10;Description automatically generated">
            <a:extLst>
              <a:ext uri="{FF2B5EF4-FFF2-40B4-BE49-F238E27FC236}">
                <a16:creationId xmlns:a16="http://schemas.microsoft.com/office/drawing/2014/main" id="{60E221DB-AD68-4FCA-A304-9DF738C14ACC}"/>
              </a:ext>
            </a:extLst>
          </p:cNvPr>
          <p:cNvPicPr>
            <a:picLocks noGrp="1" noChangeAspect="1"/>
          </p:cNvPicPr>
          <p:nvPr>
            <p:ph type="pic" idx="1"/>
          </p:nvPr>
        </p:nvPicPr>
        <p:blipFill rotWithShape="1">
          <a:blip r:embed="rId3"/>
          <a:stretch/>
        </p:blipFill>
        <p:spPr>
          <a:xfrm>
            <a:off x="5861730" y="0"/>
            <a:ext cx="5490482" cy="6863103"/>
          </a:xfrm>
          <a:noFill/>
        </p:spPr>
      </p:pic>
    </p:spTree>
    <p:extLst>
      <p:ext uri="{BB962C8B-B14F-4D97-AF65-F5344CB8AC3E}">
        <p14:creationId xmlns:p14="http://schemas.microsoft.com/office/powerpoint/2010/main" val="26200949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Timeline&#10;&#10;Description automatically generated">
            <a:extLst>
              <a:ext uri="{FF2B5EF4-FFF2-40B4-BE49-F238E27FC236}">
                <a16:creationId xmlns:a16="http://schemas.microsoft.com/office/drawing/2014/main" id="{0C85D2C8-C375-47A9-B139-A5B59DE59BD8}"/>
              </a:ext>
            </a:extLst>
          </p:cNvPr>
          <p:cNvPicPr>
            <a:picLocks noGrp="1" noChangeAspect="1"/>
          </p:cNvPicPr>
          <p:nvPr>
            <p:ph idx="4294967295"/>
          </p:nvPr>
        </p:nvPicPr>
        <p:blipFill rotWithShape="1">
          <a:blip r:embed="rId3"/>
          <a:stretch/>
        </p:blipFill>
        <p:spPr>
          <a:xfrm>
            <a:off x="2220044" y="0"/>
            <a:ext cx="9971957" cy="6857999"/>
          </a:xfrm>
          <a:noFill/>
        </p:spPr>
      </p:pic>
      <p:sp>
        <p:nvSpPr>
          <p:cNvPr id="8" name="Title 2">
            <a:extLst>
              <a:ext uri="{FF2B5EF4-FFF2-40B4-BE49-F238E27FC236}">
                <a16:creationId xmlns:a16="http://schemas.microsoft.com/office/drawing/2014/main" id="{087008A2-DB1D-4FA5-B367-98123E45A6D0}"/>
              </a:ext>
            </a:extLst>
          </p:cNvPr>
          <p:cNvSpPr>
            <a:spLocks noGrp="1"/>
          </p:cNvSpPr>
          <p:nvPr>
            <p:ph type="title" idx="4294967295"/>
          </p:nvPr>
        </p:nvSpPr>
        <p:spPr>
          <a:xfrm>
            <a:off x="0" y="0"/>
            <a:ext cx="2220044" cy="6857999"/>
          </a:xfrm>
        </p:spPr>
        <p:txBody>
          <a:bodyPr>
            <a:normAutofit/>
          </a:bodyPr>
          <a:lstStyle/>
          <a:p>
            <a:r>
              <a:rPr lang="en-US" sz="4000"/>
              <a:t>How Can We Identify and Address Implicit Bias?</a:t>
            </a:r>
          </a:p>
        </p:txBody>
      </p:sp>
    </p:spTree>
    <p:extLst>
      <p:ext uri="{BB962C8B-B14F-4D97-AF65-F5344CB8AC3E}">
        <p14:creationId xmlns:p14="http://schemas.microsoft.com/office/powerpoint/2010/main" val="28487377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descr="cover image">
            <a:extLst>
              <a:ext uri="{FF2B5EF4-FFF2-40B4-BE49-F238E27FC236}">
                <a16:creationId xmlns:a16="http://schemas.microsoft.com/office/drawing/2014/main" id="{D9587BED-F0EA-4DA2-80A5-1A68920FFA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2510" y="1257300"/>
            <a:ext cx="4107929" cy="5316434"/>
          </a:xfrm>
          <a:prstGeom prst="rect">
            <a:avLst/>
          </a:prstGeom>
          <a:noFill/>
          <a:extLst>
            <a:ext uri="{909E8E84-426E-40DD-AFC4-6F175D3DCCD1}">
              <a14:hiddenFill xmlns:a14="http://schemas.microsoft.com/office/drawing/2010/main">
                <a:solidFill>
                  <a:srgbClr val="FFFFFF"/>
                </a:solidFill>
              </a14:hiddenFill>
            </a:ext>
          </a:extLst>
        </p:spPr>
      </p:pic>
      <p:pic>
        <p:nvPicPr>
          <p:cNvPr id="143364" name="Picture 4" descr="cover image">
            <a:extLst>
              <a:ext uri="{FF2B5EF4-FFF2-40B4-BE49-F238E27FC236}">
                <a16:creationId xmlns:a16="http://schemas.microsoft.com/office/drawing/2014/main" id="{D837BAFF-2D90-4B06-88F7-3694331D4E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3035" y="1405317"/>
            <a:ext cx="3659570" cy="4736173"/>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9EF5857A-72EB-48A4-86D7-AF73C7346CB6}"/>
              </a:ext>
            </a:extLst>
          </p:cNvPr>
          <p:cNvSpPr>
            <a:spLocks noGrp="1"/>
          </p:cNvSpPr>
          <p:nvPr>
            <p:ph type="title"/>
          </p:nvPr>
        </p:nvSpPr>
        <p:spPr>
          <a:xfrm>
            <a:off x="839788" y="457200"/>
            <a:ext cx="10862817" cy="948117"/>
          </a:xfrm>
        </p:spPr>
        <p:txBody>
          <a:bodyPr/>
          <a:lstStyle/>
          <a:p>
            <a:r>
              <a:rPr lang="en-US"/>
              <a:t>Behavior Incident Report</a:t>
            </a:r>
          </a:p>
        </p:txBody>
      </p:sp>
      <p:sp>
        <p:nvSpPr>
          <p:cNvPr id="5" name="Text Placeholder 4">
            <a:extLst>
              <a:ext uri="{FF2B5EF4-FFF2-40B4-BE49-F238E27FC236}">
                <a16:creationId xmlns:a16="http://schemas.microsoft.com/office/drawing/2014/main" id="{0902D4D8-A5DF-4EC3-B4A4-9205D25DF07F}"/>
              </a:ext>
            </a:extLst>
          </p:cNvPr>
          <p:cNvSpPr>
            <a:spLocks noGrp="1"/>
          </p:cNvSpPr>
          <p:nvPr>
            <p:ph type="body" sz="half" idx="2"/>
          </p:nvPr>
        </p:nvSpPr>
        <p:spPr>
          <a:xfrm>
            <a:off x="839789" y="1610436"/>
            <a:ext cx="3309178" cy="4258552"/>
          </a:xfrm>
        </p:spPr>
        <p:txBody>
          <a:bodyPr>
            <a:normAutofit/>
          </a:bodyPr>
          <a:lstStyle/>
          <a:p>
            <a:r>
              <a:rPr lang="en-US"/>
              <a:t>Collects and analyzes data on behavior incidents in early childhood settings</a:t>
            </a:r>
          </a:p>
          <a:p>
            <a:r>
              <a:rPr lang="en-US" sz="2000"/>
              <a:t>Alerts about potential equity issues by calculating disproportionality related to race, ethnicity, IEP status, gender, dual language</a:t>
            </a:r>
          </a:p>
        </p:txBody>
      </p:sp>
    </p:spTree>
    <p:extLst>
      <p:ext uri="{BB962C8B-B14F-4D97-AF65-F5344CB8AC3E}">
        <p14:creationId xmlns:p14="http://schemas.microsoft.com/office/powerpoint/2010/main" val="9785600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060A4370-2C16-46EB-8AB2-69BD201DDFE6}"/>
              </a:ext>
            </a:extLst>
          </p:cNvPr>
          <p:cNvSpPr>
            <a:spLocks noGrp="1" noChangeArrowheads="1"/>
          </p:cNvSpPr>
          <p:nvPr>
            <p:ph type="title"/>
          </p:nvPr>
        </p:nvSpPr>
        <p:spPr>
          <a:xfrm>
            <a:off x="839788" y="587245"/>
            <a:ext cx="7010671" cy="1600200"/>
          </a:xfrm>
        </p:spPr>
        <p:txBody>
          <a:bodyPr>
            <a:normAutofit fontScale="90000"/>
          </a:bodyPr>
          <a:lstStyle/>
          <a:p>
            <a:r>
              <a:rPr lang="en-US" altLang="en-US" sz="4800"/>
              <a:t> </a:t>
            </a:r>
            <a:br>
              <a:rPr lang="en-US" altLang="en-US" sz="4800"/>
            </a:br>
            <a:r>
              <a:rPr lang="en-US" altLang="en-US" sz="4800"/>
              <a:t>Emotions &amp; Behaviors of Young Children</a:t>
            </a:r>
          </a:p>
        </p:txBody>
      </p:sp>
      <p:pic>
        <p:nvPicPr>
          <p:cNvPr id="9" name="Picture Placeholder 8">
            <a:extLst>
              <a:ext uri="{FF2B5EF4-FFF2-40B4-BE49-F238E27FC236}">
                <a16:creationId xmlns:a16="http://schemas.microsoft.com/office/drawing/2014/main" id="{7E7832D6-59F0-044C-A4AF-629CD65E3814}"/>
              </a:ext>
            </a:extLst>
          </p:cNvPr>
          <p:cNvPicPr>
            <a:picLocks noGrp="1" noChangeAspect="1"/>
          </p:cNvPicPr>
          <p:nvPr>
            <p:ph type="pic" idx="1"/>
          </p:nvPr>
        </p:nvPicPr>
        <p:blipFill rotWithShape="1">
          <a:blip r:embed="rId3"/>
          <a:srcRect l="67936" t="11910" r="16594" b="44702"/>
          <a:stretch/>
        </p:blipFill>
        <p:spPr>
          <a:xfrm>
            <a:off x="7924106" y="609547"/>
            <a:ext cx="3568662" cy="5630721"/>
          </a:xfrm>
        </p:spPr>
      </p:pic>
      <p:sp>
        <p:nvSpPr>
          <p:cNvPr id="4" name="Text Placeholder 3">
            <a:extLst>
              <a:ext uri="{FF2B5EF4-FFF2-40B4-BE49-F238E27FC236}">
                <a16:creationId xmlns:a16="http://schemas.microsoft.com/office/drawing/2014/main" id="{26892969-E97C-1948-A385-F95BC146B0EC}"/>
              </a:ext>
            </a:extLst>
          </p:cNvPr>
          <p:cNvSpPr>
            <a:spLocks noGrp="1"/>
          </p:cNvSpPr>
          <p:nvPr>
            <p:ph type="body" sz="half" idx="2"/>
          </p:nvPr>
        </p:nvSpPr>
        <p:spPr>
          <a:xfrm>
            <a:off x="839788" y="2244683"/>
            <a:ext cx="7010671" cy="4003770"/>
          </a:xfrm>
        </p:spPr>
        <p:txBody>
          <a:bodyPr>
            <a:normAutofit/>
          </a:bodyPr>
          <a:lstStyle/>
          <a:p>
            <a:endParaRPr lang="en-US" sz="1400"/>
          </a:p>
          <a:p>
            <a:r>
              <a:rPr lang="en-US" sz="4000"/>
              <a:t>Intensity</a:t>
            </a:r>
          </a:p>
          <a:p>
            <a:endParaRPr lang="en-US" sz="4000"/>
          </a:p>
          <a:p>
            <a:r>
              <a:rPr lang="en-US" sz="4000"/>
              <a:t>Frequency </a:t>
            </a:r>
          </a:p>
          <a:p>
            <a:endParaRPr lang="en-US" sz="4000"/>
          </a:p>
          <a:p>
            <a:r>
              <a:rPr lang="en-US" sz="4000"/>
              <a:t>Duration</a:t>
            </a:r>
          </a:p>
        </p:txBody>
      </p:sp>
    </p:spTree>
    <p:extLst>
      <p:ext uri="{BB962C8B-B14F-4D97-AF65-F5344CB8AC3E}">
        <p14:creationId xmlns:p14="http://schemas.microsoft.com/office/powerpoint/2010/main" val="42221375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F27CA0B3-A265-3442-BCD5-8F43AB64F777}"/>
              </a:ext>
            </a:extLst>
          </p:cNvPr>
          <p:cNvSpPr>
            <a:spLocks noGrp="1"/>
          </p:cNvSpPr>
          <p:nvPr>
            <p:ph idx="1"/>
          </p:nvPr>
        </p:nvSpPr>
        <p:spPr/>
        <p:txBody>
          <a:bodyPr>
            <a:normAutofit/>
          </a:bodyPr>
          <a:lstStyle/>
          <a:p>
            <a:pPr marL="0" indent="0" algn="ctr">
              <a:buNone/>
            </a:pPr>
            <a:endParaRPr lang="en-US"/>
          </a:p>
          <a:p>
            <a:pPr marL="0" indent="0" algn="ctr">
              <a:buNone/>
            </a:pPr>
            <a:r>
              <a:rPr lang="en-US"/>
              <a:t>Internalizing                                                          Externalizing</a:t>
            </a:r>
          </a:p>
          <a:p>
            <a:pPr marL="0" indent="0" algn="ctr">
              <a:buNone/>
            </a:pPr>
            <a:r>
              <a:rPr lang="en-US"/>
              <a:t>Withdrawing                                                    Acting Outward</a:t>
            </a:r>
          </a:p>
          <a:p>
            <a:pPr marL="0" indent="0">
              <a:buNone/>
            </a:pPr>
            <a:endParaRPr lang="en-US"/>
          </a:p>
          <a:p>
            <a:endParaRPr lang="en-US"/>
          </a:p>
          <a:p>
            <a:pPr marL="0" indent="0" algn="ctr">
              <a:buNone/>
            </a:pPr>
            <a:endParaRPr lang="en-US"/>
          </a:p>
          <a:p>
            <a:pPr marL="0" indent="0" algn="ctr">
              <a:buNone/>
            </a:pPr>
            <a:r>
              <a:rPr lang="en-US"/>
              <a:t>Two different and extreme forms of emotional expression</a:t>
            </a:r>
          </a:p>
        </p:txBody>
      </p:sp>
      <p:sp>
        <p:nvSpPr>
          <p:cNvPr id="4" name="Rectangle 3">
            <a:extLst>
              <a:ext uri="{FF2B5EF4-FFF2-40B4-BE49-F238E27FC236}">
                <a16:creationId xmlns:a16="http://schemas.microsoft.com/office/drawing/2014/main" id="{FF2F1092-E897-43E5-9785-784ED7D55C0B}"/>
              </a:ext>
            </a:extLst>
          </p:cNvPr>
          <p:cNvSpPr>
            <a:spLocks noGrp="1" noChangeArrowheads="1"/>
          </p:cNvSpPr>
          <p:nvPr>
            <p:ph type="title"/>
          </p:nvPr>
        </p:nvSpPr>
        <p:spPr/>
        <p:txBody>
          <a:bodyPr/>
          <a:lstStyle/>
          <a:p>
            <a:r>
              <a:rPr lang="en-US" altLang="en-US"/>
              <a:t>Continuum of </a:t>
            </a:r>
            <a:br>
              <a:rPr lang="en-US" altLang="en-US"/>
            </a:br>
            <a:r>
              <a:rPr lang="en-US" altLang="en-US"/>
              <a:t>Emotional Expression</a:t>
            </a:r>
          </a:p>
        </p:txBody>
      </p:sp>
      <p:sp>
        <p:nvSpPr>
          <p:cNvPr id="5" name="Left-Right Arrow 4">
            <a:extLst>
              <a:ext uri="{FF2B5EF4-FFF2-40B4-BE49-F238E27FC236}">
                <a16:creationId xmlns:a16="http://schemas.microsoft.com/office/drawing/2014/main" id="{8C72A068-19BC-8642-81FC-E06FA64BE27E}"/>
              </a:ext>
            </a:extLst>
          </p:cNvPr>
          <p:cNvSpPr/>
          <p:nvPr/>
        </p:nvSpPr>
        <p:spPr>
          <a:xfrm>
            <a:off x="1473200" y="3584173"/>
            <a:ext cx="9245600" cy="846666"/>
          </a:xfrm>
          <a:prstGeom prst="leftRightArrow">
            <a:avLst/>
          </a:prstGeom>
          <a:gradFill>
            <a:gsLst>
              <a:gs pos="0">
                <a:srgbClr val="EF2A8F"/>
              </a:gs>
              <a:gs pos="21000">
                <a:srgbClr val="DFDD7C"/>
              </a:gs>
              <a:gs pos="53000">
                <a:srgbClr val="00A7AA"/>
              </a:gs>
              <a:gs pos="78000">
                <a:srgbClr val="455998"/>
              </a:gs>
              <a:gs pos="100000">
                <a:srgbClr val="8C007C"/>
              </a:gs>
            </a:gsLst>
            <a:lin ang="1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86769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C16450-F93E-3E42-9B16-29CBCC7313D1}"/>
              </a:ext>
            </a:extLst>
          </p:cNvPr>
          <p:cNvSpPr>
            <a:spLocks noGrp="1"/>
          </p:cNvSpPr>
          <p:nvPr>
            <p:ph idx="1"/>
          </p:nvPr>
        </p:nvSpPr>
        <p:spPr/>
        <p:txBody>
          <a:bodyPr>
            <a:normAutofit/>
          </a:bodyPr>
          <a:lstStyle/>
          <a:p>
            <a:pPr marL="0" indent="0">
              <a:buNone/>
            </a:pPr>
            <a:r>
              <a:rPr lang="en-US"/>
              <a:t>Inconsolable</a:t>
            </a:r>
          </a:p>
          <a:p>
            <a:pPr marL="0" indent="0">
              <a:buNone/>
            </a:pPr>
            <a:r>
              <a:rPr lang="en-US"/>
              <a:t>Frequent or intense tantrums</a:t>
            </a:r>
          </a:p>
          <a:p>
            <a:pPr marL="0" indent="0">
              <a:buNone/>
            </a:pPr>
            <a:r>
              <a:rPr lang="en-US"/>
              <a:t>Pushing</a:t>
            </a:r>
          </a:p>
          <a:p>
            <a:pPr marL="0" indent="0">
              <a:buNone/>
            </a:pPr>
            <a:r>
              <a:rPr lang="en-US"/>
              <a:t>Hitting</a:t>
            </a:r>
          </a:p>
          <a:p>
            <a:pPr marL="0" indent="0">
              <a:buNone/>
            </a:pPr>
            <a:r>
              <a:rPr lang="en-US"/>
              <a:t>Biting</a:t>
            </a:r>
          </a:p>
          <a:p>
            <a:pPr marL="0" indent="0">
              <a:buNone/>
            </a:pPr>
            <a:r>
              <a:rPr lang="en-US"/>
              <a:t>Persistent refusal to allow activities </a:t>
            </a:r>
            <a:endParaRPr lang="en-US">
              <a:solidFill>
                <a:srgbClr val="FF0000"/>
              </a:solidFill>
            </a:endParaRPr>
          </a:p>
          <a:p>
            <a:pPr marL="0" indent="0">
              <a:buNone/>
            </a:pPr>
            <a:r>
              <a:rPr lang="en-US"/>
              <a:t>Harm to self or others</a:t>
            </a:r>
          </a:p>
          <a:p>
            <a:pPr marL="0" indent="0">
              <a:buNone/>
            </a:pPr>
            <a:r>
              <a:rPr lang="en-US"/>
              <a:t>Throwing objects</a:t>
            </a:r>
          </a:p>
          <a:p>
            <a:endParaRPr lang="en-US"/>
          </a:p>
          <a:p>
            <a:endParaRPr lang="en-US"/>
          </a:p>
        </p:txBody>
      </p:sp>
      <p:sp>
        <p:nvSpPr>
          <p:cNvPr id="5" name="Rectangle 3">
            <a:extLst>
              <a:ext uri="{FF2B5EF4-FFF2-40B4-BE49-F238E27FC236}">
                <a16:creationId xmlns:a16="http://schemas.microsoft.com/office/drawing/2014/main" id="{EB0A2E60-01E3-40B1-A36D-7F2549F5E3D0}"/>
              </a:ext>
            </a:extLst>
          </p:cNvPr>
          <p:cNvSpPr>
            <a:spLocks noGrp="1" noChangeArrowheads="1"/>
          </p:cNvSpPr>
          <p:nvPr>
            <p:ph type="title"/>
          </p:nvPr>
        </p:nvSpPr>
        <p:spPr/>
        <p:txBody>
          <a:bodyPr/>
          <a:lstStyle/>
          <a:p>
            <a:r>
              <a:rPr lang="en-US" altLang="en-US"/>
              <a:t>Externalizing Behaviors: </a:t>
            </a:r>
            <a:br>
              <a:rPr lang="en-US" altLang="en-US"/>
            </a:br>
            <a:r>
              <a:rPr lang="en-US" altLang="en-US"/>
              <a:t>Acting Outward</a:t>
            </a:r>
          </a:p>
        </p:txBody>
      </p:sp>
    </p:spTree>
    <p:extLst>
      <p:ext uri="{BB962C8B-B14F-4D97-AF65-F5344CB8AC3E}">
        <p14:creationId xmlns:p14="http://schemas.microsoft.com/office/powerpoint/2010/main" val="29153298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048C431-8308-BA4D-AD85-8F05B93FD655}"/>
              </a:ext>
            </a:extLst>
          </p:cNvPr>
          <p:cNvSpPr>
            <a:spLocks noGrp="1"/>
          </p:cNvSpPr>
          <p:nvPr>
            <p:ph idx="1"/>
          </p:nvPr>
        </p:nvSpPr>
        <p:spPr/>
        <p:txBody>
          <a:bodyPr>
            <a:normAutofit/>
          </a:bodyPr>
          <a:lstStyle/>
          <a:p>
            <a:pPr marL="0" indent="0">
              <a:buNone/>
            </a:pPr>
            <a:r>
              <a:rPr lang="en-US"/>
              <a:t>Pulling away </a:t>
            </a:r>
          </a:p>
          <a:p>
            <a:pPr marL="0" indent="0">
              <a:buNone/>
            </a:pPr>
            <a:r>
              <a:rPr lang="en-US"/>
              <a:t>Rarely cooing, babbling, or talking</a:t>
            </a:r>
          </a:p>
          <a:p>
            <a:pPr marL="0" indent="0">
              <a:buNone/>
            </a:pPr>
            <a:r>
              <a:rPr lang="en-US"/>
              <a:t>Looking sad</a:t>
            </a:r>
          </a:p>
          <a:p>
            <a:pPr marL="0" indent="0">
              <a:buNone/>
            </a:pPr>
            <a:r>
              <a:rPr lang="en-US"/>
              <a:t>No caregiver preference</a:t>
            </a:r>
          </a:p>
          <a:p>
            <a:pPr marL="0" indent="0">
              <a:buNone/>
            </a:pPr>
            <a:r>
              <a:rPr lang="en-US"/>
              <a:t>Little eye contact </a:t>
            </a:r>
          </a:p>
          <a:p>
            <a:pPr marL="0" indent="0">
              <a:buNone/>
            </a:pPr>
            <a:r>
              <a:rPr lang="en-US"/>
              <a:t>Limited initiation of interactions</a:t>
            </a:r>
          </a:p>
          <a:p>
            <a:pPr marL="0" indent="0">
              <a:buNone/>
            </a:pPr>
            <a:r>
              <a:rPr lang="en-US"/>
              <a:t>Being overly compliant or avoidant</a:t>
            </a:r>
          </a:p>
          <a:p>
            <a:pPr marL="0" indent="0">
              <a:buNone/>
            </a:pPr>
            <a:r>
              <a:rPr lang="en-US"/>
              <a:t>Loss of or reduction in communication skills</a:t>
            </a:r>
          </a:p>
        </p:txBody>
      </p:sp>
      <p:sp>
        <p:nvSpPr>
          <p:cNvPr id="4" name="Rectangle 3">
            <a:extLst>
              <a:ext uri="{FF2B5EF4-FFF2-40B4-BE49-F238E27FC236}">
                <a16:creationId xmlns:a16="http://schemas.microsoft.com/office/drawing/2014/main" id="{0254DDAF-6477-4A7C-B3E5-1A0EC56B5520}"/>
              </a:ext>
            </a:extLst>
          </p:cNvPr>
          <p:cNvSpPr>
            <a:spLocks noGrp="1" noChangeArrowheads="1"/>
          </p:cNvSpPr>
          <p:nvPr>
            <p:ph type="title"/>
          </p:nvPr>
        </p:nvSpPr>
        <p:spPr/>
        <p:txBody>
          <a:bodyPr/>
          <a:lstStyle/>
          <a:p>
            <a:r>
              <a:rPr lang="en-US" altLang="en-US"/>
              <a:t>Internalizing Behaviors: Withdrawing</a:t>
            </a:r>
          </a:p>
        </p:txBody>
      </p:sp>
    </p:spTree>
    <p:extLst>
      <p:ext uri="{BB962C8B-B14F-4D97-AF65-F5344CB8AC3E}">
        <p14:creationId xmlns:p14="http://schemas.microsoft.com/office/powerpoint/2010/main" val="22001423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61489-4543-418D-83D9-073491712191}"/>
              </a:ext>
            </a:extLst>
          </p:cNvPr>
          <p:cNvSpPr>
            <a:spLocks noGrp="1"/>
          </p:cNvSpPr>
          <p:nvPr>
            <p:ph type="title"/>
          </p:nvPr>
        </p:nvSpPr>
        <p:spPr>
          <a:xfrm>
            <a:off x="0" y="0"/>
            <a:ext cx="3011299" cy="6858000"/>
          </a:xfrm>
        </p:spPr>
        <p:txBody>
          <a:bodyPr>
            <a:normAutofit/>
          </a:bodyPr>
          <a:lstStyle/>
          <a:p>
            <a:r>
              <a:rPr lang="en-US" sz="3600"/>
              <a:t>Internalizing/Externalizing Behavior</a:t>
            </a:r>
          </a:p>
        </p:txBody>
      </p:sp>
      <p:pic>
        <p:nvPicPr>
          <p:cNvPr id="4" name="3-5" descr="3-5">
            <a:hlinkClick r:id="" action="ppaction://media"/>
            <a:extLst>
              <a:ext uri="{FF2B5EF4-FFF2-40B4-BE49-F238E27FC236}">
                <a16:creationId xmlns:a16="http://schemas.microsoft.com/office/drawing/2014/main" id="{8F511E79-F6E1-924C-899F-AC5401C17E84}"/>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1515" r="1336" b="1937"/>
          <a:stretch/>
        </p:blipFill>
        <p:spPr>
          <a:xfrm>
            <a:off x="3011299" y="0"/>
            <a:ext cx="9180701" cy="6858000"/>
          </a:xfrm>
          <a:prstGeom prst="rect">
            <a:avLst/>
          </a:prstGeom>
        </p:spPr>
      </p:pic>
      <p:grpSp>
        <p:nvGrpSpPr>
          <p:cNvPr id="5" name="Group 4">
            <a:extLst>
              <a:ext uri="{FF2B5EF4-FFF2-40B4-BE49-F238E27FC236}">
                <a16:creationId xmlns:a16="http://schemas.microsoft.com/office/drawing/2014/main" id="{5DC07755-D892-A440-B84F-84665F8375E8}"/>
              </a:ext>
            </a:extLst>
          </p:cNvPr>
          <p:cNvGrpSpPr/>
          <p:nvPr/>
        </p:nvGrpSpPr>
        <p:grpSpPr>
          <a:xfrm>
            <a:off x="8873028" y="5462017"/>
            <a:ext cx="3245816" cy="1060704"/>
            <a:chOff x="9410380" y="5149059"/>
            <a:chExt cx="2514600" cy="839788"/>
          </a:xfrm>
        </p:grpSpPr>
        <p:sp>
          <p:nvSpPr>
            <p:cNvPr id="6" name="Rounded Rectangle 5">
              <a:extLst>
                <a:ext uri="{FF2B5EF4-FFF2-40B4-BE49-F238E27FC236}">
                  <a16:creationId xmlns:a16="http://schemas.microsoft.com/office/drawing/2014/main" id="{9B71D793-BF41-0A4C-83F1-557BA0A775C1}"/>
                </a:ext>
              </a:extLst>
            </p:cNvPr>
            <p:cNvSpPr/>
            <p:nvPr/>
          </p:nvSpPr>
          <p:spPr>
            <a:xfrm>
              <a:off x="9410380" y="5149059"/>
              <a:ext cx="2514600" cy="839788"/>
            </a:xfrm>
            <a:prstGeom prst="roundRect">
              <a:avLst>
                <a:gd name="adj" fmla="val 50000"/>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NCPMI">
              <a:extLst>
                <a:ext uri="{FF2B5EF4-FFF2-40B4-BE49-F238E27FC236}">
                  <a16:creationId xmlns:a16="http://schemas.microsoft.com/office/drawing/2014/main" id="{562ADD34-A92D-5948-A593-C100A458979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842500" y="5280131"/>
              <a:ext cx="1574800" cy="58360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69823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088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5C9915-B9A2-E44F-8945-19E477107B9A}"/>
              </a:ext>
            </a:extLst>
          </p:cNvPr>
          <p:cNvSpPr>
            <a:spLocks noGrp="1"/>
          </p:cNvSpPr>
          <p:nvPr>
            <p:ph idx="1"/>
          </p:nvPr>
        </p:nvSpPr>
        <p:spPr>
          <a:xfrm>
            <a:off x="838200" y="1825625"/>
            <a:ext cx="5756669" cy="4351338"/>
          </a:xfrm>
        </p:spPr>
        <p:txBody>
          <a:bodyPr/>
          <a:lstStyle/>
          <a:p>
            <a:pPr marL="0" indent="0">
              <a:buNone/>
            </a:pPr>
            <a:r>
              <a:rPr lang="en-US"/>
              <a:t>Participants will be able to:</a:t>
            </a:r>
          </a:p>
          <a:p>
            <a:r>
              <a:rPr lang="en-US"/>
              <a:t>Define challenging behavior</a:t>
            </a:r>
          </a:p>
          <a:p>
            <a:r>
              <a:rPr lang="en-US"/>
              <a:t>Consider reasons for challenging behavior</a:t>
            </a:r>
          </a:p>
          <a:p>
            <a:r>
              <a:rPr lang="en-US"/>
              <a:t>Collect data on behaviors</a:t>
            </a:r>
          </a:p>
          <a:p>
            <a:r>
              <a:rPr lang="en-US"/>
              <a:t>Support children with prevention and replacement</a:t>
            </a:r>
          </a:p>
          <a:p>
            <a:pPr lvl="1"/>
            <a:endParaRPr lang="en-US"/>
          </a:p>
          <a:p>
            <a:endParaRPr lang="en-US"/>
          </a:p>
        </p:txBody>
      </p:sp>
      <p:sp>
        <p:nvSpPr>
          <p:cNvPr id="2" name="Title 1">
            <a:extLst>
              <a:ext uri="{FF2B5EF4-FFF2-40B4-BE49-F238E27FC236}">
                <a16:creationId xmlns:a16="http://schemas.microsoft.com/office/drawing/2014/main" id="{D1CBDD73-D772-8847-AF56-4733E9B0D538}"/>
              </a:ext>
            </a:extLst>
          </p:cNvPr>
          <p:cNvSpPr>
            <a:spLocks noGrp="1"/>
          </p:cNvSpPr>
          <p:nvPr>
            <p:ph type="title"/>
          </p:nvPr>
        </p:nvSpPr>
        <p:spPr/>
        <p:txBody>
          <a:bodyPr/>
          <a:lstStyle/>
          <a:p>
            <a:r>
              <a:rPr lang="en-US"/>
              <a:t>Learner Objectives</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5866" r="12109"/>
          <a:stretch/>
        </p:blipFill>
        <p:spPr>
          <a:xfrm>
            <a:off x="6594869" y="1825625"/>
            <a:ext cx="4758931" cy="4351338"/>
          </a:xfrm>
          <a:prstGeom prst="rect">
            <a:avLst/>
          </a:prstGeom>
        </p:spPr>
      </p:pic>
    </p:spTree>
    <p:extLst>
      <p:ext uri="{BB962C8B-B14F-4D97-AF65-F5344CB8AC3E}">
        <p14:creationId xmlns:p14="http://schemas.microsoft.com/office/powerpoint/2010/main" val="8676542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7D20C-E6FF-4AD1-874A-4DDE4497EC01}"/>
              </a:ext>
            </a:extLst>
          </p:cNvPr>
          <p:cNvSpPr>
            <a:spLocks noGrp="1"/>
          </p:cNvSpPr>
          <p:nvPr>
            <p:ph type="title"/>
          </p:nvPr>
        </p:nvSpPr>
        <p:spPr/>
        <p:txBody>
          <a:bodyPr>
            <a:normAutofit/>
          </a:bodyPr>
          <a:lstStyle/>
          <a:p>
            <a:r>
              <a:rPr lang="en-US" dirty="0"/>
              <a:t>Handout 3</a:t>
            </a:r>
            <a:br>
              <a:rPr lang="en-US" dirty="0"/>
            </a:br>
            <a:r>
              <a:rPr lang="en-US" dirty="0"/>
              <a:t>Identifying Behaviors</a:t>
            </a:r>
          </a:p>
        </p:txBody>
      </p:sp>
      <p:sp>
        <p:nvSpPr>
          <p:cNvPr id="5" name="Text Placeholder 4"/>
          <p:cNvSpPr>
            <a:spLocks noGrp="1"/>
          </p:cNvSpPr>
          <p:nvPr>
            <p:ph type="body" sz="half" idx="2"/>
          </p:nvPr>
        </p:nvSpPr>
        <p:spPr>
          <a:xfrm>
            <a:off x="839788" y="2057400"/>
            <a:ext cx="3932237" cy="4135582"/>
          </a:xfrm>
        </p:spPr>
        <p:txBody>
          <a:bodyPr/>
          <a:lstStyle/>
          <a:p>
            <a:r>
              <a:rPr lang="en-US"/>
              <a:t>Discuss which behaviors are acting outward and which are withdrawing, and record in the corresponding column. </a:t>
            </a:r>
          </a:p>
          <a:p>
            <a:endParaRPr lang="en-US"/>
          </a:p>
          <a:p>
            <a:r>
              <a:rPr lang="en-US"/>
              <a:t>Discuss what might be going on with the child and record in the right-hand column.</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5373" t="2894" r="5323" b="12407"/>
          <a:stretch/>
        </p:blipFill>
        <p:spPr>
          <a:xfrm>
            <a:off x="5972527" y="65216"/>
            <a:ext cx="5440102" cy="6677035"/>
          </a:xfrm>
          <a:prstGeom prst="rect">
            <a:avLst/>
          </a:prstGeom>
        </p:spPr>
      </p:pic>
    </p:spTree>
    <p:extLst>
      <p:ext uri="{BB962C8B-B14F-4D97-AF65-F5344CB8AC3E}">
        <p14:creationId xmlns:p14="http://schemas.microsoft.com/office/powerpoint/2010/main" val="16001972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8E85013-2EAE-A94E-880D-20D59E7E5E28}"/>
              </a:ext>
            </a:extLst>
          </p:cNvPr>
          <p:cNvSpPr>
            <a:spLocks noGrp="1"/>
          </p:cNvSpPr>
          <p:nvPr>
            <p:ph type="title"/>
          </p:nvPr>
        </p:nvSpPr>
        <p:spPr/>
        <p:txBody>
          <a:bodyPr/>
          <a:lstStyle/>
          <a:p>
            <a:r>
              <a:rPr lang="en-US"/>
              <a:t>Behavior is communicating…</a:t>
            </a:r>
          </a:p>
        </p:txBody>
      </p:sp>
      <p:sp>
        <p:nvSpPr>
          <p:cNvPr id="9" name="Text Placeholder 8">
            <a:extLst>
              <a:ext uri="{FF2B5EF4-FFF2-40B4-BE49-F238E27FC236}">
                <a16:creationId xmlns:a16="http://schemas.microsoft.com/office/drawing/2014/main" id="{C2A922EF-C303-7A47-9244-684BBC5FB21C}"/>
              </a:ext>
            </a:extLst>
          </p:cNvPr>
          <p:cNvSpPr>
            <a:spLocks noGrp="1"/>
          </p:cNvSpPr>
          <p:nvPr>
            <p:ph type="body" sz="half" idx="2"/>
          </p:nvPr>
        </p:nvSpPr>
        <p:spPr/>
        <p:txBody>
          <a:bodyPr vert="horz" lIns="91440" tIns="45720" rIns="91440" bIns="45720" rtlCol="0" anchor="t">
            <a:normAutofit/>
          </a:bodyPr>
          <a:lstStyle/>
          <a:p>
            <a:endParaRPr lang="en-US" sz="2800"/>
          </a:p>
          <a:p>
            <a:endParaRPr lang="en-US" sz="2800"/>
          </a:p>
          <a:p>
            <a:endParaRPr lang="en-US" sz="2800"/>
          </a:p>
          <a:p>
            <a:endParaRPr lang="en-US" sz="2800">
              <a:latin typeface="Century Gothic"/>
            </a:endParaRPr>
          </a:p>
          <a:p>
            <a:r>
              <a:rPr lang="en-US" sz="2800">
                <a:latin typeface="Century Gothic"/>
              </a:rPr>
              <a:t>Possible unmet need</a:t>
            </a:r>
            <a:endParaRPr lang="en-US">
              <a:latin typeface="Century Gothic"/>
            </a:endParaRPr>
          </a:p>
          <a:p>
            <a:endParaRPr lang="en-US" sz="2800"/>
          </a:p>
          <a:p>
            <a:r>
              <a:rPr lang="en-US" sz="2800">
                <a:latin typeface="Century Gothic"/>
              </a:rPr>
              <a:t>Skill to be developed</a:t>
            </a:r>
          </a:p>
        </p:txBody>
      </p:sp>
      <p:pic>
        <p:nvPicPr>
          <p:cNvPr id="3" name="Picture Placeholder 2"/>
          <p:cNvPicPr>
            <a:picLocks noGrp="1" noChangeAspect="1"/>
          </p:cNvPicPr>
          <p:nvPr>
            <p:ph type="pic" idx="1"/>
          </p:nvPr>
        </p:nvPicPr>
        <p:blipFill>
          <a:blip r:embed="rId3"/>
          <a:srcRect/>
          <a:stretch/>
        </p:blipFill>
        <p:spPr>
          <a:xfrm>
            <a:off x="5594894" y="987425"/>
            <a:ext cx="5720268" cy="5191702"/>
          </a:xfrm>
        </p:spPr>
      </p:pic>
      <p:sp>
        <p:nvSpPr>
          <p:cNvPr id="12" name="Right Arrow 11">
            <a:extLst>
              <a:ext uri="{FF2B5EF4-FFF2-40B4-BE49-F238E27FC236}">
                <a16:creationId xmlns:a16="http://schemas.microsoft.com/office/drawing/2014/main" id="{DC4A6060-C9FF-B24E-AFBE-99D39DDE538F}"/>
              </a:ext>
            </a:extLst>
          </p:cNvPr>
          <p:cNvSpPr/>
          <p:nvPr/>
        </p:nvSpPr>
        <p:spPr>
          <a:xfrm>
            <a:off x="4656314" y="1791393"/>
            <a:ext cx="2161309" cy="532014"/>
          </a:xfrm>
          <a:prstGeom prst="rightArrow">
            <a:avLst/>
          </a:prstGeom>
          <a:solidFill>
            <a:srgbClr val="ABCC3C"/>
          </a:solidFill>
          <a:ln>
            <a:solidFill>
              <a:srgbClr val="4559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a:extLst>
              <a:ext uri="{FF2B5EF4-FFF2-40B4-BE49-F238E27FC236}">
                <a16:creationId xmlns:a16="http://schemas.microsoft.com/office/drawing/2014/main" id="{DFA4B3C4-DA0D-A244-9FD5-32460A96CA08}"/>
              </a:ext>
            </a:extLst>
          </p:cNvPr>
          <p:cNvSpPr/>
          <p:nvPr/>
        </p:nvSpPr>
        <p:spPr>
          <a:xfrm>
            <a:off x="4514239" y="4537727"/>
            <a:ext cx="2161309" cy="532014"/>
          </a:xfrm>
          <a:prstGeom prst="rightArrow">
            <a:avLst/>
          </a:prstGeom>
          <a:solidFill>
            <a:srgbClr val="ABCC3C"/>
          </a:solidFill>
          <a:ln>
            <a:solidFill>
              <a:srgbClr val="4559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44570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BB286F1-2857-4EEB-95D1-92067F23CBEB}"/>
              </a:ext>
            </a:extLst>
          </p:cNvPr>
          <p:cNvSpPr>
            <a:spLocks noGrp="1"/>
          </p:cNvSpPr>
          <p:nvPr>
            <p:ph idx="1"/>
          </p:nvPr>
        </p:nvSpPr>
        <p:spPr/>
        <p:txBody>
          <a:bodyPr/>
          <a:lstStyle/>
          <a:p>
            <a:r>
              <a:rPr lang="en-US" altLang="en-US"/>
              <a:t>Lack of skill in communicating &amp; interacting with others</a:t>
            </a:r>
          </a:p>
          <a:p>
            <a:r>
              <a:rPr lang="en-US" altLang="en-US"/>
              <a:t>Surges in developmental growth</a:t>
            </a:r>
          </a:p>
          <a:p>
            <a:r>
              <a:rPr lang="en-US" altLang="en-US"/>
              <a:t>Medical/health reasons</a:t>
            </a:r>
          </a:p>
          <a:p>
            <a:r>
              <a:rPr lang="en-US" altLang="en-US"/>
              <a:t>Social emotional environment</a:t>
            </a:r>
          </a:p>
          <a:p>
            <a:r>
              <a:rPr lang="en-US" altLang="en-US"/>
              <a:t>Physical state: colic, hunger, overstimulated</a:t>
            </a:r>
          </a:p>
          <a:p>
            <a:r>
              <a:rPr lang="en-US" altLang="en-US"/>
              <a:t>Differences between care program &amp; home</a:t>
            </a:r>
          </a:p>
          <a:p>
            <a:r>
              <a:rPr lang="en-US" altLang="en-US"/>
              <a:t>A combination of more than one above</a:t>
            </a:r>
          </a:p>
          <a:p>
            <a:endParaRPr lang="en-US"/>
          </a:p>
        </p:txBody>
      </p:sp>
      <p:sp>
        <p:nvSpPr>
          <p:cNvPr id="2" name="Title 1">
            <a:extLst>
              <a:ext uri="{FF2B5EF4-FFF2-40B4-BE49-F238E27FC236}">
                <a16:creationId xmlns:a16="http://schemas.microsoft.com/office/drawing/2014/main" id="{8D2442CA-10CE-40DF-B8EB-AE596ED638DF}"/>
              </a:ext>
            </a:extLst>
          </p:cNvPr>
          <p:cNvSpPr>
            <a:spLocks noGrp="1"/>
          </p:cNvSpPr>
          <p:nvPr>
            <p:ph type="title"/>
          </p:nvPr>
        </p:nvSpPr>
        <p:spPr/>
        <p:txBody>
          <a:bodyPr/>
          <a:lstStyle/>
          <a:p>
            <a:r>
              <a:rPr lang="en-US" altLang="en-US"/>
              <a:t>Reasons for Challenging Behavior</a:t>
            </a:r>
            <a:endParaRPr lang="en-US"/>
          </a:p>
        </p:txBody>
      </p:sp>
    </p:spTree>
    <p:extLst>
      <p:ext uri="{BB962C8B-B14F-4D97-AF65-F5344CB8AC3E}">
        <p14:creationId xmlns:p14="http://schemas.microsoft.com/office/powerpoint/2010/main" val="38099699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8E85013-2EAE-A94E-880D-20D59E7E5E28}"/>
              </a:ext>
            </a:extLst>
          </p:cNvPr>
          <p:cNvSpPr>
            <a:spLocks noGrp="1"/>
          </p:cNvSpPr>
          <p:nvPr>
            <p:ph type="title"/>
          </p:nvPr>
        </p:nvSpPr>
        <p:spPr/>
        <p:txBody>
          <a:bodyPr>
            <a:noAutofit/>
          </a:bodyPr>
          <a:lstStyle/>
          <a:p>
            <a:r>
              <a:rPr lang="en-US" sz="2800"/>
              <a:t>A 6-month-old cries for long periods of time unless held by his caregiver…</a:t>
            </a:r>
          </a:p>
        </p:txBody>
      </p:sp>
      <p:sp>
        <p:nvSpPr>
          <p:cNvPr id="9" name="Text Placeholder 8">
            <a:extLst>
              <a:ext uri="{FF2B5EF4-FFF2-40B4-BE49-F238E27FC236}">
                <a16:creationId xmlns:a16="http://schemas.microsoft.com/office/drawing/2014/main" id="{C2A922EF-C303-7A47-9244-684BBC5FB21C}"/>
              </a:ext>
            </a:extLst>
          </p:cNvPr>
          <p:cNvSpPr>
            <a:spLocks noGrp="1"/>
          </p:cNvSpPr>
          <p:nvPr>
            <p:ph type="body" sz="half" idx="2"/>
          </p:nvPr>
        </p:nvSpPr>
        <p:spPr/>
        <p:txBody>
          <a:bodyPr>
            <a:normAutofit fontScale="92500" lnSpcReduction="10000"/>
          </a:bodyPr>
          <a:lstStyle/>
          <a:p>
            <a:r>
              <a:rPr lang="en-US" sz="2800"/>
              <a:t>What is the ‘tip of the iceberg’ behavior?</a:t>
            </a:r>
          </a:p>
          <a:p>
            <a:endParaRPr lang="en-US" sz="2800"/>
          </a:p>
          <a:p>
            <a:r>
              <a:rPr lang="en-US" sz="2800"/>
              <a:t>What social-emotional skill is needing support?</a:t>
            </a:r>
          </a:p>
          <a:p>
            <a:endParaRPr lang="en-US" sz="2800"/>
          </a:p>
          <a:p>
            <a:r>
              <a:rPr lang="en-US" sz="2800"/>
              <a:t>What might be going on for this child? (possible unmet needs)</a:t>
            </a:r>
          </a:p>
        </p:txBody>
      </p:sp>
      <p:pic>
        <p:nvPicPr>
          <p:cNvPr id="3" name="Picture Placeholder 2"/>
          <p:cNvPicPr>
            <a:picLocks noGrp="1" noChangeAspect="1"/>
          </p:cNvPicPr>
          <p:nvPr>
            <p:ph type="pic" idx="1"/>
          </p:nvPr>
        </p:nvPicPr>
        <p:blipFill>
          <a:blip r:embed="rId3"/>
          <a:srcRect/>
          <a:stretch/>
        </p:blipFill>
        <p:spPr>
          <a:xfrm>
            <a:off x="5609182" y="987425"/>
            <a:ext cx="5720268" cy="5191702"/>
          </a:xfrm>
        </p:spPr>
      </p:pic>
      <p:sp>
        <p:nvSpPr>
          <p:cNvPr id="12" name="Right Arrow 11">
            <a:extLst>
              <a:ext uri="{FF2B5EF4-FFF2-40B4-BE49-F238E27FC236}">
                <a16:creationId xmlns:a16="http://schemas.microsoft.com/office/drawing/2014/main" id="{DC4A6060-C9FF-B24E-AFBE-99D39DDE538F}"/>
              </a:ext>
            </a:extLst>
          </p:cNvPr>
          <p:cNvSpPr/>
          <p:nvPr/>
        </p:nvSpPr>
        <p:spPr>
          <a:xfrm>
            <a:off x="4538749" y="2057400"/>
            <a:ext cx="2161309" cy="532014"/>
          </a:xfrm>
          <a:prstGeom prst="rightArrow">
            <a:avLst/>
          </a:prstGeom>
          <a:solidFill>
            <a:srgbClr val="ABCC3C"/>
          </a:solidFill>
          <a:ln>
            <a:solidFill>
              <a:srgbClr val="4559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a:extLst>
              <a:ext uri="{FF2B5EF4-FFF2-40B4-BE49-F238E27FC236}">
                <a16:creationId xmlns:a16="http://schemas.microsoft.com/office/drawing/2014/main" id="{DFA4B3C4-DA0D-A244-9FD5-32460A96CA08}"/>
              </a:ext>
            </a:extLst>
          </p:cNvPr>
          <p:cNvSpPr/>
          <p:nvPr/>
        </p:nvSpPr>
        <p:spPr>
          <a:xfrm>
            <a:off x="4538749" y="4268587"/>
            <a:ext cx="2161309" cy="532014"/>
          </a:xfrm>
          <a:prstGeom prst="rightArrow">
            <a:avLst/>
          </a:prstGeom>
          <a:solidFill>
            <a:srgbClr val="ABCC3C"/>
          </a:solidFill>
          <a:ln>
            <a:solidFill>
              <a:srgbClr val="4559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65893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AD7520E-8E59-47D2-983C-CBA46405CEFC}"/>
              </a:ext>
            </a:extLst>
          </p:cNvPr>
          <p:cNvSpPr>
            <a:spLocks noGrp="1"/>
          </p:cNvSpPr>
          <p:nvPr>
            <p:ph type="title"/>
          </p:nvPr>
        </p:nvSpPr>
        <p:spPr>
          <a:xfrm>
            <a:off x="-4901" y="-8965"/>
            <a:ext cx="2676384" cy="1600200"/>
          </a:xfrm>
        </p:spPr>
        <p:txBody>
          <a:bodyPr>
            <a:normAutofit/>
          </a:bodyPr>
          <a:lstStyle/>
          <a:p>
            <a:r>
              <a:rPr lang="en-US" altLang="en-US"/>
              <a:t>Handout 4 </a:t>
            </a:r>
          </a:p>
        </p:txBody>
      </p:sp>
      <p:sp>
        <p:nvSpPr>
          <p:cNvPr id="6" name="Text Placeholder 5"/>
          <p:cNvSpPr>
            <a:spLocks noGrp="1"/>
          </p:cNvSpPr>
          <p:nvPr>
            <p:ph type="body" sz="half" idx="2"/>
          </p:nvPr>
        </p:nvSpPr>
        <p:spPr>
          <a:xfrm>
            <a:off x="0" y="1591235"/>
            <a:ext cx="2671483" cy="5289183"/>
          </a:xfrm>
        </p:spPr>
        <p:txBody>
          <a:bodyPr>
            <a:normAutofit lnSpcReduction="10000"/>
          </a:bodyPr>
          <a:lstStyle/>
          <a:p>
            <a:endParaRPr lang="en-US" altLang="en-US" sz="700"/>
          </a:p>
          <a:p>
            <a:r>
              <a:rPr lang="en-US" altLang="en-US"/>
              <a:t>What is the “tip of the iceberg” or behavior of concern?</a:t>
            </a:r>
            <a:br>
              <a:rPr lang="en-US" altLang="en-US"/>
            </a:br>
            <a:endParaRPr lang="en-US" altLang="en-US"/>
          </a:p>
          <a:p>
            <a:r>
              <a:rPr lang="en-US"/>
              <a:t>What under-developed social emotional skills may be underlying this behavior?</a:t>
            </a:r>
          </a:p>
          <a:p>
            <a:endParaRPr lang="en-US"/>
          </a:p>
          <a:p>
            <a:r>
              <a:rPr lang="en-US"/>
              <a:t>What else might be under the surface?</a:t>
            </a:r>
          </a:p>
        </p:txBody>
      </p:sp>
      <p:pic>
        <p:nvPicPr>
          <p:cNvPr id="3" name="3-1" descr="3-1">
            <a:hlinkClick r:id="" action="ppaction://media"/>
            <a:extLst>
              <a:ext uri="{FF2B5EF4-FFF2-40B4-BE49-F238E27FC236}">
                <a16:creationId xmlns:a16="http://schemas.microsoft.com/office/drawing/2014/main" id="{215ADCDA-7633-B842-9829-D0C2011535CA}"/>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6615" t="6275" r="1477" b="5452"/>
          <a:stretch/>
        </p:blipFill>
        <p:spPr>
          <a:xfrm>
            <a:off x="2671483" y="-8965"/>
            <a:ext cx="9520517" cy="6889383"/>
          </a:xfrm>
          <a:prstGeom prst="rect">
            <a:avLst/>
          </a:prstGeom>
        </p:spPr>
      </p:pic>
      <p:grpSp>
        <p:nvGrpSpPr>
          <p:cNvPr id="7" name="Group 6">
            <a:extLst>
              <a:ext uri="{FF2B5EF4-FFF2-40B4-BE49-F238E27FC236}">
                <a16:creationId xmlns:a16="http://schemas.microsoft.com/office/drawing/2014/main" id="{F8FD3D50-0F3F-594B-B711-BF42F959D170}"/>
              </a:ext>
            </a:extLst>
          </p:cNvPr>
          <p:cNvGrpSpPr/>
          <p:nvPr/>
        </p:nvGrpSpPr>
        <p:grpSpPr>
          <a:xfrm>
            <a:off x="8019588" y="4949952"/>
            <a:ext cx="3575004" cy="1170431"/>
            <a:chOff x="9410380" y="5149059"/>
            <a:chExt cx="2514600" cy="839788"/>
          </a:xfrm>
        </p:grpSpPr>
        <p:sp>
          <p:nvSpPr>
            <p:cNvPr id="8" name="Rounded Rectangle 7">
              <a:extLst>
                <a:ext uri="{FF2B5EF4-FFF2-40B4-BE49-F238E27FC236}">
                  <a16:creationId xmlns:a16="http://schemas.microsoft.com/office/drawing/2014/main" id="{801B1390-489C-3443-AB14-14D8677FCC82}"/>
                </a:ext>
              </a:extLst>
            </p:cNvPr>
            <p:cNvSpPr/>
            <p:nvPr/>
          </p:nvSpPr>
          <p:spPr>
            <a:xfrm>
              <a:off x="9410380" y="5149059"/>
              <a:ext cx="2514600" cy="839788"/>
            </a:xfrm>
            <a:prstGeom prst="roundRect">
              <a:avLst>
                <a:gd name="adj" fmla="val 50000"/>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descr="NCPMI">
              <a:extLst>
                <a:ext uri="{FF2B5EF4-FFF2-40B4-BE49-F238E27FC236}">
                  <a16:creationId xmlns:a16="http://schemas.microsoft.com/office/drawing/2014/main" id="{E85F7EE5-C3C5-BA4C-8C81-D0CB704ECBE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842500" y="5280131"/>
              <a:ext cx="1574800" cy="58360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4364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09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9"/>
          <p:cNvSpPr txBox="1">
            <a:spLocks noGrp="1"/>
          </p:cNvSpPr>
          <p:nvPr>
            <p:ph type="title"/>
          </p:nvPr>
        </p:nvSpPr>
        <p:spPr>
          <a:xfrm>
            <a:off x="839788" y="365125"/>
            <a:ext cx="10515600" cy="1325563"/>
          </a:xfrm>
          <a:prstGeom prst="rect">
            <a:avLst/>
          </a:prstGeom>
          <a:solidFill>
            <a:srgbClr val="455998"/>
          </a:solidFill>
          <a:ln w="95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en-US"/>
              <a:t>Purpose of Toddler Behaviors</a:t>
            </a:r>
            <a:endParaRPr/>
          </a:p>
        </p:txBody>
      </p:sp>
      <p:sp>
        <p:nvSpPr>
          <p:cNvPr id="215" name="Google Shape;215;p39"/>
          <p:cNvSpPr txBox="1">
            <a:spLocks noGrp="1"/>
          </p:cNvSpPr>
          <p:nvPr>
            <p:ph type="body" idx="1"/>
          </p:nvPr>
        </p:nvSpPr>
        <p:spPr>
          <a:xfrm>
            <a:off x="836612" y="1693863"/>
            <a:ext cx="5157788" cy="823912"/>
          </a:xfrm>
          <a:prstGeom prst="rect">
            <a:avLst/>
          </a:prstGeom>
          <a:solidFill>
            <a:srgbClr val="00A7AA"/>
          </a:solidFill>
          <a:ln w="9525" cap="flat" cmpd="sng">
            <a:solidFill>
              <a:schemeClr val="lt1"/>
            </a:solidFill>
            <a:prstDash val="solid"/>
            <a:round/>
            <a:headEnd type="none" w="sm" len="sm"/>
            <a:tailEnd type="none" w="sm" len="sm"/>
          </a:ln>
        </p:spPr>
        <p:txBody>
          <a:bodyPr spcFirstLastPara="1" wrap="square" lIns="91425" tIns="45700" rIns="91425" bIns="45700" anchor="b" anchorCtr="0">
            <a:noAutofit/>
          </a:bodyPr>
          <a:lstStyle/>
          <a:p>
            <a:pPr marL="0" lvl="0" indent="0" algn="l" rtl="0">
              <a:lnSpc>
                <a:spcPct val="90000"/>
              </a:lnSpc>
              <a:spcBef>
                <a:spcPts val="0"/>
              </a:spcBef>
              <a:spcAft>
                <a:spcPts val="0"/>
              </a:spcAft>
              <a:buSzPts val="2400"/>
              <a:buNone/>
            </a:pPr>
            <a:r>
              <a:rPr lang="en-US" sz="3600"/>
              <a:t>Escape</a:t>
            </a:r>
            <a:endParaRPr sz="3600"/>
          </a:p>
        </p:txBody>
      </p:sp>
      <p:sp>
        <p:nvSpPr>
          <p:cNvPr id="216" name="Google Shape;216;p39"/>
          <p:cNvSpPr txBox="1">
            <a:spLocks noGrp="1"/>
          </p:cNvSpPr>
          <p:nvPr>
            <p:ph type="body" idx="2"/>
          </p:nvPr>
        </p:nvSpPr>
        <p:spPr>
          <a:xfrm>
            <a:off x="838200" y="2517775"/>
            <a:ext cx="5157788" cy="3684588"/>
          </a:xfrm>
          <a:prstGeom prst="rect">
            <a:avLst/>
          </a:prstGeom>
          <a:solidFill>
            <a:srgbClr val="00A7AA"/>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176213" indent="-176212">
              <a:spcBef>
                <a:spcPts val="500"/>
              </a:spcBef>
              <a:buSzPts val="2400"/>
            </a:pPr>
            <a:r>
              <a:rPr lang="en-US"/>
              <a:t>Sitting alone when others are gathering for activities such as circle time or book time</a:t>
            </a:r>
            <a:endParaRPr/>
          </a:p>
          <a:p>
            <a:pPr marL="176213" indent="-176212">
              <a:spcBef>
                <a:spcPts val="500"/>
              </a:spcBef>
              <a:buSzPts val="2400"/>
            </a:pPr>
            <a:r>
              <a:rPr lang="en-US"/>
              <a:t>Running away when asked to walk inside after outdoor play</a:t>
            </a:r>
            <a:endParaRPr/>
          </a:p>
          <a:p>
            <a:pPr marL="176213" indent="-176212">
              <a:spcBef>
                <a:spcPts val="500"/>
              </a:spcBef>
              <a:buSzPts val="2400"/>
            </a:pPr>
            <a:r>
              <a:rPr lang="en-US"/>
              <a:t>Tantrums upon arrival at the center</a:t>
            </a:r>
            <a:endParaRPr/>
          </a:p>
        </p:txBody>
      </p:sp>
      <p:sp>
        <p:nvSpPr>
          <p:cNvPr id="217" name="Google Shape;217;p39"/>
          <p:cNvSpPr txBox="1">
            <a:spLocks noGrp="1"/>
          </p:cNvSpPr>
          <p:nvPr>
            <p:ph type="body" idx="3"/>
          </p:nvPr>
        </p:nvSpPr>
        <p:spPr>
          <a:xfrm>
            <a:off x="6172200" y="1693863"/>
            <a:ext cx="5183188" cy="823912"/>
          </a:xfrm>
          <a:prstGeom prst="rect">
            <a:avLst/>
          </a:prstGeom>
          <a:solidFill>
            <a:srgbClr val="DCE176"/>
          </a:solidFill>
          <a:ln w="9525" cap="flat" cmpd="sng">
            <a:solidFill>
              <a:schemeClr val="lt1"/>
            </a:solidFill>
            <a:prstDash val="solid"/>
            <a:round/>
            <a:headEnd type="none" w="sm" len="sm"/>
            <a:tailEnd type="none" w="sm" len="sm"/>
          </a:ln>
        </p:spPr>
        <p:txBody>
          <a:bodyPr spcFirstLastPara="1" wrap="square" lIns="91425" tIns="45700" rIns="91425" bIns="45700" anchor="b" anchorCtr="0">
            <a:noAutofit/>
          </a:bodyPr>
          <a:lstStyle/>
          <a:p>
            <a:pPr marL="0" lvl="0" indent="0" algn="l" rtl="0">
              <a:lnSpc>
                <a:spcPct val="90000"/>
              </a:lnSpc>
              <a:spcBef>
                <a:spcPts val="0"/>
              </a:spcBef>
              <a:spcAft>
                <a:spcPts val="0"/>
              </a:spcAft>
              <a:buSzPts val="2400"/>
              <a:buNone/>
            </a:pPr>
            <a:r>
              <a:rPr lang="en-US" sz="3600"/>
              <a:t>Gain Access</a:t>
            </a:r>
            <a:endParaRPr sz="3600"/>
          </a:p>
        </p:txBody>
      </p:sp>
      <p:sp>
        <p:nvSpPr>
          <p:cNvPr id="218" name="Google Shape;218;p39"/>
          <p:cNvSpPr txBox="1">
            <a:spLocks noGrp="1"/>
          </p:cNvSpPr>
          <p:nvPr>
            <p:ph type="body" idx="4"/>
          </p:nvPr>
        </p:nvSpPr>
        <p:spPr>
          <a:xfrm>
            <a:off x="6172200" y="2517775"/>
            <a:ext cx="5183188" cy="3684588"/>
          </a:xfrm>
          <a:prstGeom prst="rect">
            <a:avLst/>
          </a:prstGeom>
          <a:solidFill>
            <a:srgbClr val="DCE176"/>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176213" indent="-176212">
              <a:spcBef>
                <a:spcPts val="500"/>
              </a:spcBef>
              <a:buSzPts val="2400"/>
            </a:pPr>
            <a:r>
              <a:rPr lang="en-US"/>
              <a:t>Taking toys from others and watching for teacher response</a:t>
            </a:r>
            <a:endParaRPr/>
          </a:p>
          <a:p>
            <a:pPr marL="176213" indent="-176212">
              <a:spcBef>
                <a:spcPts val="500"/>
              </a:spcBef>
              <a:buSzPts val="2400"/>
            </a:pPr>
            <a:r>
              <a:rPr lang="en-US"/>
              <a:t>Taking food from others’ plates</a:t>
            </a:r>
            <a:endParaRPr/>
          </a:p>
          <a:p>
            <a:pPr marL="176213" indent="-176212">
              <a:spcBef>
                <a:spcPts val="500"/>
              </a:spcBef>
              <a:buSzPts val="2400"/>
            </a:pPr>
            <a:r>
              <a:rPr lang="en-US"/>
              <a:t>Prolonged crying when desired teacher leaves the room</a:t>
            </a:r>
            <a:endParaRPr/>
          </a:p>
          <a:p>
            <a:pPr marL="633413" lvl="1" indent="-23812" algn="l" rtl="0">
              <a:lnSpc>
                <a:spcPct val="90000"/>
              </a:lnSpc>
              <a:spcBef>
                <a:spcPts val="500"/>
              </a:spcBef>
              <a:spcAft>
                <a:spcPts val="0"/>
              </a:spcAft>
              <a:buSzPts val="2400"/>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216">
                                            <p:txEl>
                                              <p:pRg st="0" end="0"/>
                                            </p:txEl>
                                          </p:spTgt>
                                        </p:tgtEl>
                                        <p:attrNameLst>
                                          <p:attrName>style.visibility</p:attrName>
                                        </p:attrNameLst>
                                      </p:cBhvr>
                                      <p:to>
                                        <p:strVal val="visible"/>
                                      </p:to>
                                    </p:set>
                                  </p:childTnLst>
                                </p:cTn>
                              </p:par>
                              <p:par>
                                <p:cTn id="10" presetID="1" presetClass="entr" presetSubtype="0" fill="hold" nodeType="withEffect">
                                  <p:stCondLst>
                                    <p:cond delay="1000"/>
                                  </p:stCondLst>
                                  <p:childTnLst>
                                    <p:set>
                                      <p:cBhvr>
                                        <p:cTn id="11" dur="1" fill="hold">
                                          <p:stCondLst>
                                            <p:cond delay="0"/>
                                          </p:stCondLst>
                                        </p:cTn>
                                        <p:tgtEl>
                                          <p:spTgt spid="216">
                                            <p:txEl>
                                              <p:pRg st="1" end="1"/>
                                            </p:txEl>
                                          </p:spTgt>
                                        </p:tgtEl>
                                        <p:attrNameLst>
                                          <p:attrName>style.visibility</p:attrName>
                                        </p:attrNameLst>
                                      </p:cBhvr>
                                      <p:to>
                                        <p:strVal val="visible"/>
                                      </p:to>
                                    </p:set>
                                  </p:childTnLst>
                                </p:cTn>
                              </p:par>
                              <p:par>
                                <p:cTn id="12" presetID="1" presetClass="entr" presetSubtype="0" fill="hold" nodeType="withEffect">
                                  <p:stCondLst>
                                    <p:cond delay="1000"/>
                                  </p:stCondLst>
                                  <p:childTnLst>
                                    <p:set>
                                      <p:cBhvr>
                                        <p:cTn id="13" dur="1" fill="hold">
                                          <p:stCondLst>
                                            <p:cond delay="0"/>
                                          </p:stCondLst>
                                        </p:cTn>
                                        <p:tgtEl>
                                          <p:spTgt spid="216">
                                            <p:txEl>
                                              <p:pRg st="2" end="2"/>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17">
                                            <p:txEl>
                                              <p:pRg st="0" end="0"/>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nodeType="afterEffect">
                                  <p:stCondLst>
                                    <p:cond delay="1000"/>
                                  </p:stCondLst>
                                  <p:childTnLst>
                                    <p:set>
                                      <p:cBhvr>
                                        <p:cTn id="20" dur="1" fill="hold">
                                          <p:stCondLst>
                                            <p:cond delay="0"/>
                                          </p:stCondLst>
                                        </p:cTn>
                                        <p:tgtEl>
                                          <p:spTgt spid="218">
                                            <p:txEl>
                                              <p:pRg st="0" end="0"/>
                                            </p:txEl>
                                          </p:spTgt>
                                        </p:tgtEl>
                                        <p:attrNameLst>
                                          <p:attrName>style.visibility</p:attrName>
                                        </p:attrNameLst>
                                      </p:cBhvr>
                                      <p:to>
                                        <p:strVal val="visible"/>
                                      </p:to>
                                    </p:set>
                                  </p:childTnLst>
                                </p:cTn>
                              </p:par>
                              <p:par>
                                <p:cTn id="21" presetID="1" presetClass="entr" presetSubtype="0" fill="hold" nodeType="withEffect">
                                  <p:stCondLst>
                                    <p:cond delay="1000"/>
                                  </p:stCondLst>
                                  <p:childTnLst>
                                    <p:set>
                                      <p:cBhvr>
                                        <p:cTn id="22" dur="1" fill="hold">
                                          <p:stCondLst>
                                            <p:cond delay="0"/>
                                          </p:stCondLst>
                                        </p:cTn>
                                        <p:tgtEl>
                                          <p:spTgt spid="218">
                                            <p:txEl>
                                              <p:pRg st="1" end="1"/>
                                            </p:txEl>
                                          </p:spTgt>
                                        </p:tgtEl>
                                        <p:attrNameLst>
                                          <p:attrName>style.visibility</p:attrName>
                                        </p:attrNameLst>
                                      </p:cBhvr>
                                      <p:to>
                                        <p:strVal val="visible"/>
                                      </p:to>
                                    </p:set>
                                  </p:childTnLst>
                                </p:cTn>
                              </p:par>
                              <p:par>
                                <p:cTn id="23" presetID="1" presetClass="entr" presetSubtype="0" fill="hold" nodeType="withEffect">
                                  <p:stCondLst>
                                    <p:cond delay="1000"/>
                                  </p:stCondLst>
                                  <p:childTnLst>
                                    <p:set>
                                      <p:cBhvr>
                                        <p:cTn id="24" dur="1" fill="hold">
                                          <p:stCondLst>
                                            <p:cond delay="0"/>
                                          </p:stCondLst>
                                        </p:cTn>
                                        <p:tgtEl>
                                          <p:spTgt spid="21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F82D3-2E0F-4EB5-B85B-E8F5B6311596}"/>
              </a:ext>
            </a:extLst>
          </p:cNvPr>
          <p:cNvSpPr>
            <a:spLocks noGrp="1"/>
          </p:cNvSpPr>
          <p:nvPr>
            <p:ph type="title"/>
          </p:nvPr>
        </p:nvSpPr>
        <p:spPr/>
        <p:txBody>
          <a:bodyPr/>
          <a:lstStyle/>
          <a:p>
            <a:r>
              <a:rPr lang="en-US"/>
              <a:t>Purpose of Infant Behaviors</a:t>
            </a:r>
          </a:p>
        </p:txBody>
      </p:sp>
      <p:sp>
        <p:nvSpPr>
          <p:cNvPr id="3" name="Text Placeholder 2">
            <a:extLst>
              <a:ext uri="{FF2B5EF4-FFF2-40B4-BE49-F238E27FC236}">
                <a16:creationId xmlns:a16="http://schemas.microsoft.com/office/drawing/2014/main" id="{05C0690B-89BA-4EB1-9D06-4F5712A4BEC6}"/>
              </a:ext>
            </a:extLst>
          </p:cNvPr>
          <p:cNvSpPr>
            <a:spLocks noGrp="1"/>
          </p:cNvSpPr>
          <p:nvPr>
            <p:ph type="body" idx="1"/>
          </p:nvPr>
        </p:nvSpPr>
        <p:spPr/>
        <p:txBody>
          <a:bodyPr/>
          <a:lstStyle/>
          <a:p>
            <a:r>
              <a:rPr lang="en-US" sz="3600"/>
              <a:t>Escape</a:t>
            </a:r>
          </a:p>
        </p:txBody>
      </p:sp>
      <p:sp>
        <p:nvSpPr>
          <p:cNvPr id="4" name="Text Placeholder 3">
            <a:extLst>
              <a:ext uri="{FF2B5EF4-FFF2-40B4-BE49-F238E27FC236}">
                <a16:creationId xmlns:a16="http://schemas.microsoft.com/office/drawing/2014/main" id="{504886A7-BCA1-4FE0-A664-C3A0395364FF}"/>
              </a:ext>
            </a:extLst>
          </p:cNvPr>
          <p:cNvSpPr>
            <a:spLocks noGrp="1"/>
          </p:cNvSpPr>
          <p:nvPr>
            <p:ph type="body" idx="2"/>
          </p:nvPr>
        </p:nvSpPr>
        <p:spPr/>
        <p:txBody>
          <a:bodyPr/>
          <a:lstStyle/>
          <a:p>
            <a:pPr marL="176213" indent="-176212">
              <a:spcBef>
                <a:spcPts val="500"/>
              </a:spcBef>
              <a:buSzPts val="2400"/>
            </a:pPr>
            <a:r>
              <a:rPr lang="en-US"/>
              <a:t>Turning head and refusing bottle/food</a:t>
            </a:r>
          </a:p>
          <a:p>
            <a:pPr marL="176213" indent="-176212">
              <a:spcBef>
                <a:spcPts val="500"/>
              </a:spcBef>
              <a:buSzPts val="2400"/>
            </a:pPr>
            <a:r>
              <a:rPr lang="en-US"/>
              <a:t>Stiffening body or pushing away from caregiver</a:t>
            </a:r>
          </a:p>
          <a:p>
            <a:pPr marL="176213" indent="-176212">
              <a:spcBef>
                <a:spcPts val="500"/>
              </a:spcBef>
              <a:buSzPts val="2400"/>
            </a:pPr>
            <a:r>
              <a:rPr lang="en-US"/>
              <a:t>Turning head to avoid eye contact</a:t>
            </a:r>
          </a:p>
          <a:p>
            <a:pPr marL="176213" indent="-176212">
              <a:spcBef>
                <a:spcPts val="500"/>
              </a:spcBef>
              <a:buSzPts val="2400"/>
            </a:pPr>
            <a:r>
              <a:rPr lang="en-US"/>
              <a:t>Crying when peers are near or room is overstimulating</a:t>
            </a:r>
          </a:p>
        </p:txBody>
      </p:sp>
      <p:sp>
        <p:nvSpPr>
          <p:cNvPr id="5" name="Text Placeholder 4">
            <a:extLst>
              <a:ext uri="{FF2B5EF4-FFF2-40B4-BE49-F238E27FC236}">
                <a16:creationId xmlns:a16="http://schemas.microsoft.com/office/drawing/2014/main" id="{28CAB9C7-EDC5-495A-BCDB-12BA55828CB5}"/>
              </a:ext>
            </a:extLst>
          </p:cNvPr>
          <p:cNvSpPr>
            <a:spLocks noGrp="1"/>
          </p:cNvSpPr>
          <p:nvPr>
            <p:ph type="body" idx="3"/>
          </p:nvPr>
        </p:nvSpPr>
        <p:spPr/>
        <p:txBody>
          <a:bodyPr/>
          <a:lstStyle/>
          <a:p>
            <a:r>
              <a:rPr lang="en-US" sz="3600"/>
              <a:t>Gain Access</a:t>
            </a:r>
          </a:p>
        </p:txBody>
      </p:sp>
      <p:sp>
        <p:nvSpPr>
          <p:cNvPr id="6" name="Text Placeholder 5">
            <a:extLst>
              <a:ext uri="{FF2B5EF4-FFF2-40B4-BE49-F238E27FC236}">
                <a16:creationId xmlns:a16="http://schemas.microsoft.com/office/drawing/2014/main" id="{AAEA5ECF-FD0C-4598-8FE8-3ECD038BA28D}"/>
              </a:ext>
            </a:extLst>
          </p:cNvPr>
          <p:cNvSpPr>
            <a:spLocks noGrp="1"/>
          </p:cNvSpPr>
          <p:nvPr>
            <p:ph type="body" idx="4"/>
          </p:nvPr>
        </p:nvSpPr>
        <p:spPr/>
        <p:txBody>
          <a:bodyPr/>
          <a:lstStyle/>
          <a:p>
            <a:r>
              <a:rPr lang="en-US"/>
              <a:t>Kicking and fussing when put down</a:t>
            </a:r>
          </a:p>
          <a:p>
            <a:r>
              <a:rPr lang="en-US"/>
              <a:t>Screaming when pacifier falls from mouth</a:t>
            </a:r>
          </a:p>
          <a:p>
            <a:r>
              <a:rPr lang="en-US"/>
              <a:t>Crying when hungry</a:t>
            </a:r>
          </a:p>
          <a:p>
            <a:endParaRPr lang="en-US"/>
          </a:p>
          <a:p>
            <a:endParaRPr lang="en-US"/>
          </a:p>
        </p:txBody>
      </p:sp>
    </p:spTree>
    <p:extLst>
      <p:ext uri="{BB962C8B-B14F-4D97-AF65-F5344CB8AC3E}">
        <p14:creationId xmlns:p14="http://schemas.microsoft.com/office/powerpoint/2010/main" val="19042997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Gathering Information for </a:t>
            </a:r>
            <a:br>
              <a:rPr lang="en-US"/>
            </a:br>
            <a:r>
              <a:rPr lang="en-US"/>
              <a:t>Challenging Behaviors</a:t>
            </a:r>
          </a:p>
        </p:txBody>
      </p:sp>
      <p:sp>
        <p:nvSpPr>
          <p:cNvPr id="5" name="Text Placeholder 4"/>
          <p:cNvSpPr>
            <a:spLocks noGrp="1"/>
          </p:cNvSpPr>
          <p:nvPr>
            <p:ph type="body" idx="3"/>
          </p:nvPr>
        </p:nvSpPr>
        <p:spPr>
          <a:xfrm>
            <a:off x="6534728" y="1943960"/>
            <a:ext cx="4820659" cy="562035"/>
          </a:xfrm>
        </p:spPr>
        <p:txBody>
          <a:bodyPr/>
          <a:lstStyle/>
          <a:p>
            <a:r>
              <a:rPr lang="en-US" sz="2800"/>
              <a:t>What data do we need?</a:t>
            </a:r>
          </a:p>
        </p:txBody>
      </p:sp>
      <p:sp>
        <p:nvSpPr>
          <p:cNvPr id="6" name="Text Placeholder 5"/>
          <p:cNvSpPr>
            <a:spLocks noGrp="1"/>
          </p:cNvSpPr>
          <p:nvPr>
            <p:ph type="body" idx="4"/>
          </p:nvPr>
        </p:nvSpPr>
        <p:spPr>
          <a:xfrm>
            <a:off x="6534728" y="2518522"/>
            <a:ext cx="4820660" cy="3684588"/>
          </a:xfrm>
        </p:spPr>
        <p:txBody>
          <a:bodyPr/>
          <a:lstStyle/>
          <a:p>
            <a:r>
              <a:rPr lang="en-US"/>
              <a:t>What behavior is happening?</a:t>
            </a:r>
          </a:p>
          <a:p>
            <a:r>
              <a:rPr lang="en-US"/>
              <a:t>When is it happening?</a:t>
            </a:r>
          </a:p>
          <a:p>
            <a:r>
              <a:rPr lang="en-US"/>
              <a:t>Why is it happening?</a:t>
            </a:r>
          </a:p>
          <a:p>
            <a:r>
              <a:rPr lang="en-US"/>
              <a:t>How can we keep it from happening or change what happens?</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836612" y="1956486"/>
            <a:ext cx="5698117" cy="4246625"/>
          </a:xfrm>
          <a:prstGeom prst="rect">
            <a:avLst/>
          </a:prstGeom>
        </p:spPr>
      </p:pic>
    </p:spTree>
    <p:extLst>
      <p:ext uri="{BB962C8B-B14F-4D97-AF65-F5344CB8AC3E}">
        <p14:creationId xmlns:p14="http://schemas.microsoft.com/office/powerpoint/2010/main" val="13283534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4C998-4A00-9040-A051-67EF739529FA}"/>
              </a:ext>
            </a:extLst>
          </p:cNvPr>
          <p:cNvSpPr>
            <a:spLocks noGrp="1"/>
          </p:cNvSpPr>
          <p:nvPr>
            <p:ph type="title"/>
          </p:nvPr>
        </p:nvSpPr>
        <p:spPr/>
        <p:txBody>
          <a:bodyPr anchor="ctr">
            <a:normAutofit/>
          </a:bodyPr>
          <a:lstStyle/>
          <a:p>
            <a:r>
              <a:rPr lang="en-US"/>
              <a:t>Data Collection: Keep it Simple</a:t>
            </a:r>
          </a:p>
        </p:txBody>
      </p:sp>
      <p:sp>
        <p:nvSpPr>
          <p:cNvPr id="37" name="Text Placeholder 2">
            <a:extLst>
              <a:ext uri="{FF2B5EF4-FFF2-40B4-BE49-F238E27FC236}">
                <a16:creationId xmlns:a16="http://schemas.microsoft.com/office/drawing/2014/main" id="{B3F87712-E31C-49F6-BC1C-49763026FB0D}"/>
              </a:ext>
            </a:extLst>
          </p:cNvPr>
          <p:cNvSpPr>
            <a:spLocks noGrp="1"/>
          </p:cNvSpPr>
          <p:nvPr>
            <p:ph type="body" idx="4294967295"/>
          </p:nvPr>
        </p:nvSpPr>
        <p:spPr>
          <a:xfrm>
            <a:off x="1257300" y="4224338"/>
            <a:ext cx="5157788" cy="823912"/>
          </a:xfrm>
        </p:spPr>
        <p:txBody>
          <a:bodyPr>
            <a:normAutofit/>
          </a:bodyPr>
          <a:lstStyle/>
          <a:p>
            <a:endParaRPr lang="en-US"/>
          </a:p>
        </p:txBody>
      </p:sp>
      <p:sp>
        <p:nvSpPr>
          <p:cNvPr id="11" name="Content Placeholder 10">
            <a:extLst>
              <a:ext uri="{FF2B5EF4-FFF2-40B4-BE49-F238E27FC236}">
                <a16:creationId xmlns:a16="http://schemas.microsoft.com/office/drawing/2014/main" id="{AF1B53FA-6268-4384-A09E-79ED9A56BB0B}"/>
              </a:ext>
            </a:extLst>
          </p:cNvPr>
          <p:cNvSpPr>
            <a:spLocks noGrp="1"/>
          </p:cNvSpPr>
          <p:nvPr>
            <p:ph idx="1"/>
          </p:nvPr>
        </p:nvSpPr>
        <p:spPr/>
        <p:txBody>
          <a:bodyPr/>
          <a:lstStyle/>
          <a:p>
            <a:pPr marL="0" indent="0">
              <a:buNone/>
            </a:pPr>
            <a:r>
              <a:rPr lang="en-US" kern="1400">
                <a:ln>
                  <a:noFill/>
                </a:ln>
                <a:effectLst/>
              </a:rPr>
              <a:t>Information gathered should help you figure out:</a:t>
            </a:r>
          </a:p>
          <a:p>
            <a:r>
              <a:rPr lang="en-US" kern="1400">
                <a:ln>
                  <a:noFill/>
                </a:ln>
                <a:effectLst/>
              </a:rPr>
              <a:t>WHY this challenging behavior is happening</a:t>
            </a:r>
          </a:p>
          <a:p>
            <a:r>
              <a:rPr lang="en-US" kern="1400"/>
              <a:t>WHEN the behavior is happening</a:t>
            </a:r>
            <a:endParaRPr lang="en-US" kern="1400">
              <a:ln>
                <a:noFill/>
              </a:ln>
              <a:effectLst/>
            </a:endParaRPr>
          </a:p>
          <a:p>
            <a:r>
              <a:rPr lang="en-US" kern="1400"/>
              <a:t>HOW do we want to change it with prevention and replacement skills </a:t>
            </a:r>
            <a:endParaRPr lang="en-US" kern="1400">
              <a:ln>
                <a:noFill/>
              </a:ln>
              <a:effectLst/>
            </a:endParaRPr>
          </a:p>
          <a:p>
            <a:endParaRPr lang="en-US"/>
          </a:p>
        </p:txBody>
      </p:sp>
    </p:spTree>
    <p:extLst>
      <p:ext uri="{BB962C8B-B14F-4D97-AF65-F5344CB8AC3E}">
        <p14:creationId xmlns:p14="http://schemas.microsoft.com/office/powerpoint/2010/main" val="29755252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ABC Data chart</a:t>
            </a:r>
          </a:p>
        </p:txBody>
      </p:sp>
      <p:sp>
        <p:nvSpPr>
          <p:cNvPr id="4" name="Text Placeholder 3"/>
          <p:cNvSpPr>
            <a:spLocks noGrp="1"/>
          </p:cNvSpPr>
          <p:nvPr>
            <p:ph type="body" idx="1"/>
          </p:nvPr>
        </p:nvSpPr>
        <p:spPr/>
        <p:txBody>
          <a:bodyPr/>
          <a:lstStyle/>
          <a:p>
            <a:endParaRPr lang="en-US"/>
          </a:p>
          <a:p>
            <a:r>
              <a:rPr lang="en-US"/>
              <a:t>Antecedent</a:t>
            </a:r>
          </a:p>
          <a:p>
            <a:endParaRPr lang="en-US"/>
          </a:p>
          <a:p>
            <a:endParaRPr lang="en-US"/>
          </a:p>
          <a:p>
            <a:endParaRPr lang="en-US"/>
          </a:p>
          <a:p>
            <a:r>
              <a:rPr lang="en-US"/>
              <a:t>Consequence:  What happens right after the behavior</a:t>
            </a:r>
          </a:p>
        </p:txBody>
      </p:sp>
      <p:sp>
        <p:nvSpPr>
          <p:cNvPr id="9" name="Text Placeholder 8">
            <a:extLst>
              <a:ext uri="{FF2B5EF4-FFF2-40B4-BE49-F238E27FC236}">
                <a16:creationId xmlns:a16="http://schemas.microsoft.com/office/drawing/2014/main" id="{3D9C9D80-4C38-4123-A98E-17A264CC2B29}"/>
              </a:ext>
            </a:extLst>
          </p:cNvPr>
          <p:cNvSpPr>
            <a:spLocks noGrp="1"/>
          </p:cNvSpPr>
          <p:nvPr>
            <p:ph type="body" sz="quarter" idx="3"/>
          </p:nvPr>
        </p:nvSpPr>
        <p:spPr/>
        <p:txBody>
          <a:bodyPr/>
          <a:lstStyle/>
          <a:p>
            <a:r>
              <a:rPr lang="en-US"/>
              <a:t>Antecedent:  What is happening BEFORE the behavior occurs</a:t>
            </a:r>
          </a:p>
        </p:txBody>
      </p:sp>
      <p:sp>
        <p:nvSpPr>
          <p:cNvPr id="10" name="Text Placeholder 9">
            <a:extLst>
              <a:ext uri="{FF2B5EF4-FFF2-40B4-BE49-F238E27FC236}">
                <a16:creationId xmlns:a16="http://schemas.microsoft.com/office/drawing/2014/main" id="{AA6A94EC-F588-4B14-A189-35BFB235AF06}"/>
              </a:ext>
            </a:extLst>
          </p:cNvPr>
          <p:cNvSpPr>
            <a:spLocks noGrp="1"/>
          </p:cNvSpPr>
          <p:nvPr>
            <p:ph type="body" idx="13"/>
          </p:nvPr>
        </p:nvSpPr>
        <p:spPr/>
        <p:txBody>
          <a:bodyPr/>
          <a:lstStyle/>
          <a:p>
            <a:r>
              <a:rPr lang="en-US"/>
              <a:t>Behavior:  What behavior is taking place</a:t>
            </a:r>
          </a:p>
        </p:txBody>
      </p:sp>
    </p:spTree>
    <p:extLst>
      <p:ext uri="{BB962C8B-B14F-4D97-AF65-F5344CB8AC3E}">
        <p14:creationId xmlns:p14="http://schemas.microsoft.com/office/powerpoint/2010/main" val="1653963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E03CB5-4D90-460A-8A47-26999B4F37EC}"/>
              </a:ext>
            </a:extLst>
          </p:cNvPr>
          <p:cNvSpPr>
            <a:spLocks noGrp="1"/>
          </p:cNvSpPr>
          <p:nvPr>
            <p:ph idx="1"/>
          </p:nvPr>
        </p:nvSpPr>
        <p:spPr/>
        <p:txBody>
          <a:bodyPr/>
          <a:lstStyle/>
          <a:p>
            <a:r>
              <a:rPr lang="en-US"/>
              <a:t>Setting the Stage</a:t>
            </a:r>
          </a:p>
          <a:p>
            <a:r>
              <a:rPr lang="en-US"/>
              <a:t>Understanding Infant and Toddler                                        Challenging Behavior</a:t>
            </a:r>
          </a:p>
          <a:p>
            <a:r>
              <a:rPr lang="en-US"/>
              <a:t>Gathering information on Challenging Behavior</a:t>
            </a:r>
          </a:p>
          <a:p>
            <a:r>
              <a:rPr lang="en-US"/>
              <a:t>Responding to Challenging Behavior</a:t>
            </a:r>
          </a:p>
          <a:p>
            <a:r>
              <a:rPr lang="en-US"/>
              <a:t>Wrap Up &amp; Reflection</a:t>
            </a:r>
          </a:p>
          <a:p>
            <a:pPr marL="0" indent="0">
              <a:buNone/>
            </a:pPr>
            <a:endParaRPr lang="en-US"/>
          </a:p>
        </p:txBody>
      </p:sp>
      <p:sp>
        <p:nvSpPr>
          <p:cNvPr id="3" name="Title 2">
            <a:extLst>
              <a:ext uri="{FF2B5EF4-FFF2-40B4-BE49-F238E27FC236}">
                <a16:creationId xmlns:a16="http://schemas.microsoft.com/office/drawing/2014/main" id="{1646ACA5-3533-4224-9095-0775CC3D1331}"/>
              </a:ext>
            </a:extLst>
          </p:cNvPr>
          <p:cNvSpPr>
            <a:spLocks noGrp="1"/>
          </p:cNvSpPr>
          <p:nvPr>
            <p:ph type="title"/>
          </p:nvPr>
        </p:nvSpPr>
        <p:spPr/>
        <p:txBody>
          <a:bodyPr/>
          <a:lstStyle/>
          <a:p>
            <a:r>
              <a:rPr lang="en-US"/>
              <a:t>Training Agenda</a:t>
            </a:r>
          </a:p>
        </p:txBody>
      </p:sp>
    </p:spTree>
    <p:extLst>
      <p:ext uri="{BB962C8B-B14F-4D97-AF65-F5344CB8AC3E}">
        <p14:creationId xmlns:p14="http://schemas.microsoft.com/office/powerpoint/2010/main" val="30348226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E700C9-8257-4345-BBBB-4D4F5DFBC51B}"/>
              </a:ext>
            </a:extLst>
          </p:cNvPr>
          <p:cNvSpPr>
            <a:spLocks noGrp="1"/>
          </p:cNvSpPr>
          <p:nvPr>
            <p:ph type="title"/>
          </p:nvPr>
        </p:nvSpPr>
        <p:spPr>
          <a:xfrm>
            <a:off x="839789" y="457200"/>
            <a:ext cx="2409536" cy="1600200"/>
          </a:xfrm>
        </p:spPr>
        <p:txBody>
          <a:bodyPr anchor="ctr">
            <a:normAutofit/>
          </a:bodyPr>
          <a:lstStyle/>
          <a:p>
            <a:pPr algn="ctr"/>
            <a:r>
              <a:rPr lang="en-US"/>
              <a:t>ABC Chart</a:t>
            </a:r>
          </a:p>
        </p:txBody>
      </p:sp>
      <p:sp>
        <p:nvSpPr>
          <p:cNvPr id="16" name="Text Placeholder 15">
            <a:extLst>
              <a:ext uri="{FF2B5EF4-FFF2-40B4-BE49-F238E27FC236}">
                <a16:creationId xmlns:a16="http://schemas.microsoft.com/office/drawing/2014/main" id="{A2E7AD4C-4DC5-4D5C-B6E8-4769D91202C7}"/>
              </a:ext>
            </a:extLst>
          </p:cNvPr>
          <p:cNvSpPr>
            <a:spLocks noGrp="1"/>
          </p:cNvSpPr>
          <p:nvPr>
            <p:ph type="body" sz="half" idx="2"/>
          </p:nvPr>
        </p:nvSpPr>
        <p:spPr>
          <a:xfrm>
            <a:off x="839789" y="2057400"/>
            <a:ext cx="2409536" cy="3811588"/>
          </a:xfrm>
        </p:spPr>
        <p:txBody>
          <a:bodyPr/>
          <a:lstStyle/>
          <a:p>
            <a:endParaRPr lang="en-US"/>
          </a:p>
        </p:txBody>
      </p:sp>
      <p:sp>
        <p:nvSpPr>
          <p:cNvPr id="2" name="Rectangle 1">
            <a:extLst>
              <a:ext uri="{FF2B5EF4-FFF2-40B4-BE49-F238E27FC236}">
                <a16:creationId xmlns:a16="http://schemas.microsoft.com/office/drawing/2014/main" id="{521858C8-2907-054C-9088-020634C7E86A}"/>
              </a:ext>
            </a:extLst>
          </p:cNvPr>
          <p:cNvSpPr/>
          <p:nvPr/>
        </p:nvSpPr>
        <p:spPr>
          <a:xfrm>
            <a:off x="9258300" y="5384800"/>
            <a:ext cx="24638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Table&#10;&#10;Description automatically generated">
            <a:extLst>
              <a:ext uri="{FF2B5EF4-FFF2-40B4-BE49-F238E27FC236}">
                <a16:creationId xmlns:a16="http://schemas.microsoft.com/office/drawing/2014/main" id="{761FC4E8-7A82-4E4E-904E-9D76F6A1F41B}"/>
              </a:ext>
            </a:extLst>
          </p:cNvPr>
          <p:cNvPicPr>
            <a:picLocks noChangeAspect="1"/>
          </p:cNvPicPr>
          <p:nvPr/>
        </p:nvPicPr>
        <p:blipFill>
          <a:blip r:embed="rId3"/>
          <a:stretch>
            <a:fillRect/>
          </a:stretch>
        </p:blipFill>
        <p:spPr>
          <a:xfrm>
            <a:off x="3511874" y="126457"/>
            <a:ext cx="7840337" cy="6058443"/>
          </a:xfrm>
          <a:prstGeom prst="rect">
            <a:avLst/>
          </a:prstGeom>
        </p:spPr>
      </p:pic>
    </p:spTree>
    <p:extLst>
      <p:ext uri="{BB962C8B-B14F-4D97-AF65-F5344CB8AC3E}">
        <p14:creationId xmlns:p14="http://schemas.microsoft.com/office/powerpoint/2010/main" val="16548594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descr="Table&#10;&#10;Description automatically generated">
            <a:extLst>
              <a:ext uri="{FF2B5EF4-FFF2-40B4-BE49-F238E27FC236}">
                <a16:creationId xmlns:a16="http://schemas.microsoft.com/office/drawing/2014/main" id="{E91B56AA-596B-914D-A9AA-4A71A4A57CBE}"/>
              </a:ext>
            </a:extLst>
          </p:cNvPr>
          <p:cNvPicPr>
            <a:picLocks noChangeAspect="1"/>
          </p:cNvPicPr>
          <p:nvPr/>
        </p:nvPicPr>
        <p:blipFill>
          <a:blip r:embed="rId3"/>
          <a:stretch>
            <a:fillRect/>
          </a:stretch>
        </p:blipFill>
        <p:spPr>
          <a:xfrm>
            <a:off x="1466850" y="0"/>
            <a:ext cx="8951976" cy="6917436"/>
          </a:xfrm>
          <a:prstGeom prst="rect">
            <a:avLst/>
          </a:prstGeom>
          <a:noFill/>
        </p:spPr>
      </p:pic>
      <p:sp>
        <p:nvSpPr>
          <p:cNvPr id="3" name="TextBox 2">
            <a:extLst>
              <a:ext uri="{FF2B5EF4-FFF2-40B4-BE49-F238E27FC236}">
                <a16:creationId xmlns:a16="http://schemas.microsoft.com/office/drawing/2014/main" id="{D4E1D011-ABD6-4245-9B84-C50837F28E42}"/>
              </a:ext>
            </a:extLst>
          </p:cNvPr>
          <p:cNvSpPr txBox="1"/>
          <p:nvPr/>
        </p:nvSpPr>
        <p:spPr>
          <a:xfrm>
            <a:off x="2780538" y="1690688"/>
            <a:ext cx="2190750" cy="646331"/>
          </a:xfrm>
          <a:prstGeom prst="rect">
            <a:avLst/>
          </a:prstGeom>
          <a:noFill/>
        </p:spPr>
        <p:txBody>
          <a:bodyPr wrap="square" lIns="91440" tIns="45720" rIns="91440" bIns="45720" rtlCol="0" anchor="t">
            <a:spAutoFit/>
          </a:bodyPr>
          <a:lstStyle/>
          <a:p>
            <a:r>
              <a:rPr lang="en-US"/>
              <a:t>Tried to join peer with toy/take toy</a:t>
            </a:r>
          </a:p>
        </p:txBody>
      </p:sp>
      <p:sp>
        <p:nvSpPr>
          <p:cNvPr id="4" name="TextBox 3">
            <a:extLst>
              <a:ext uri="{FF2B5EF4-FFF2-40B4-BE49-F238E27FC236}">
                <a16:creationId xmlns:a16="http://schemas.microsoft.com/office/drawing/2014/main" id="{ABD070F7-24CF-9B4F-B55C-C8DD4B2E8BD7}"/>
              </a:ext>
            </a:extLst>
          </p:cNvPr>
          <p:cNvSpPr txBox="1"/>
          <p:nvPr/>
        </p:nvSpPr>
        <p:spPr>
          <a:xfrm>
            <a:off x="5333238" y="1690688"/>
            <a:ext cx="2190750" cy="646331"/>
          </a:xfrm>
          <a:prstGeom prst="rect">
            <a:avLst/>
          </a:prstGeom>
          <a:noFill/>
        </p:spPr>
        <p:txBody>
          <a:bodyPr wrap="square" lIns="91440" tIns="45720" rIns="91440" bIns="45720" rtlCol="0" anchor="t">
            <a:spAutoFit/>
          </a:bodyPr>
          <a:lstStyle/>
          <a:p>
            <a:r>
              <a:rPr lang="en-US"/>
              <a:t>Pulled toy and tried to bite peer</a:t>
            </a:r>
          </a:p>
        </p:txBody>
      </p:sp>
      <p:sp>
        <p:nvSpPr>
          <p:cNvPr id="5" name="TextBox 4">
            <a:extLst>
              <a:ext uri="{FF2B5EF4-FFF2-40B4-BE49-F238E27FC236}">
                <a16:creationId xmlns:a16="http://schemas.microsoft.com/office/drawing/2014/main" id="{947554F8-8D02-814D-B846-C0FA3B418D1F}"/>
              </a:ext>
            </a:extLst>
          </p:cNvPr>
          <p:cNvSpPr txBox="1"/>
          <p:nvPr/>
        </p:nvSpPr>
        <p:spPr>
          <a:xfrm>
            <a:off x="7876032" y="1690688"/>
            <a:ext cx="2190750" cy="646331"/>
          </a:xfrm>
          <a:prstGeom prst="rect">
            <a:avLst/>
          </a:prstGeom>
          <a:noFill/>
        </p:spPr>
        <p:txBody>
          <a:bodyPr wrap="square" lIns="91440" tIns="45720" rIns="91440" bIns="45720" rtlCol="0" anchor="t">
            <a:spAutoFit/>
          </a:bodyPr>
          <a:lstStyle/>
          <a:p>
            <a:r>
              <a:rPr lang="en-US"/>
              <a:t>Peer left, child got toy</a:t>
            </a:r>
          </a:p>
        </p:txBody>
      </p:sp>
    </p:spTree>
    <p:extLst>
      <p:ext uri="{BB962C8B-B14F-4D97-AF65-F5344CB8AC3E}">
        <p14:creationId xmlns:p14="http://schemas.microsoft.com/office/powerpoint/2010/main" val="1562829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4572C2-B4B5-4AAF-B819-FAB99F185B54}"/>
              </a:ext>
            </a:extLst>
          </p:cNvPr>
          <p:cNvSpPr>
            <a:spLocks noGrp="1"/>
          </p:cNvSpPr>
          <p:nvPr>
            <p:ph type="title"/>
          </p:nvPr>
        </p:nvSpPr>
        <p:spPr/>
        <p:txBody>
          <a:bodyPr/>
          <a:lstStyle/>
          <a:p>
            <a:r>
              <a:rPr lang="en-US"/>
              <a:t>High Quality Universal Practices</a:t>
            </a:r>
          </a:p>
        </p:txBody>
      </p:sp>
      <p:sp>
        <p:nvSpPr>
          <p:cNvPr id="4" name="Text Placeholder 3">
            <a:extLst>
              <a:ext uri="{FF2B5EF4-FFF2-40B4-BE49-F238E27FC236}">
                <a16:creationId xmlns:a16="http://schemas.microsoft.com/office/drawing/2014/main" id="{E5942321-199C-45A2-9175-FCEFADF32EEA}"/>
              </a:ext>
            </a:extLst>
          </p:cNvPr>
          <p:cNvSpPr>
            <a:spLocks noGrp="1"/>
          </p:cNvSpPr>
          <p:nvPr>
            <p:ph type="body" idx="1"/>
          </p:nvPr>
        </p:nvSpPr>
        <p:spPr/>
        <p:txBody>
          <a:bodyPr/>
          <a:lstStyle/>
          <a:p>
            <a:pPr marL="238125" indent="-9525"/>
            <a:r>
              <a:rPr lang="en-US" sz="3200"/>
              <a:t>Engagement</a:t>
            </a:r>
          </a:p>
        </p:txBody>
      </p:sp>
      <p:sp>
        <p:nvSpPr>
          <p:cNvPr id="5" name="Text Placeholder 4">
            <a:extLst>
              <a:ext uri="{FF2B5EF4-FFF2-40B4-BE49-F238E27FC236}">
                <a16:creationId xmlns:a16="http://schemas.microsoft.com/office/drawing/2014/main" id="{327A352B-40B5-44A5-94CC-9CC1AF94E979}"/>
              </a:ext>
            </a:extLst>
          </p:cNvPr>
          <p:cNvSpPr>
            <a:spLocks noGrp="1"/>
          </p:cNvSpPr>
          <p:nvPr>
            <p:ph type="body" idx="2"/>
          </p:nvPr>
        </p:nvSpPr>
        <p:spPr/>
        <p:txBody>
          <a:bodyPr/>
          <a:lstStyle/>
          <a:p>
            <a:pPr marL="238125" indent="-9525"/>
            <a:r>
              <a:rPr lang="en-US"/>
              <a:t>Supporting engagement</a:t>
            </a:r>
          </a:p>
          <a:p>
            <a:r>
              <a:rPr lang="en-US"/>
              <a:t>Redirection</a:t>
            </a:r>
          </a:p>
          <a:p>
            <a:r>
              <a:rPr lang="en-US"/>
              <a:t>Positive attention</a:t>
            </a:r>
          </a:p>
          <a:p>
            <a:r>
              <a:rPr lang="en-US"/>
              <a:t>Choices</a:t>
            </a:r>
          </a:p>
        </p:txBody>
      </p:sp>
      <p:sp>
        <p:nvSpPr>
          <p:cNvPr id="6" name="Text Placeholder 5">
            <a:extLst>
              <a:ext uri="{FF2B5EF4-FFF2-40B4-BE49-F238E27FC236}">
                <a16:creationId xmlns:a16="http://schemas.microsoft.com/office/drawing/2014/main" id="{CDE01AC8-7564-46B1-B1F3-5E7F0B7B9E6F}"/>
              </a:ext>
            </a:extLst>
          </p:cNvPr>
          <p:cNvSpPr>
            <a:spLocks noGrp="1"/>
          </p:cNvSpPr>
          <p:nvPr>
            <p:ph type="body" idx="3"/>
          </p:nvPr>
        </p:nvSpPr>
        <p:spPr>
          <a:xfrm>
            <a:off x="4359103" y="1691101"/>
            <a:ext cx="3475383" cy="823499"/>
          </a:xfrm>
        </p:spPr>
        <p:txBody>
          <a:bodyPr/>
          <a:lstStyle/>
          <a:p>
            <a:pPr marL="238125" indent="-9525"/>
            <a:r>
              <a:rPr lang="en-US" sz="3200"/>
              <a:t>Expectations</a:t>
            </a:r>
            <a:endParaRPr lang="en-US"/>
          </a:p>
        </p:txBody>
      </p:sp>
      <p:sp>
        <p:nvSpPr>
          <p:cNvPr id="7" name="Text Placeholder 6">
            <a:extLst>
              <a:ext uri="{FF2B5EF4-FFF2-40B4-BE49-F238E27FC236}">
                <a16:creationId xmlns:a16="http://schemas.microsoft.com/office/drawing/2014/main" id="{7211FF93-7D0E-43EA-B5C0-DAFA28952CD3}"/>
              </a:ext>
            </a:extLst>
          </p:cNvPr>
          <p:cNvSpPr>
            <a:spLocks noGrp="1"/>
          </p:cNvSpPr>
          <p:nvPr>
            <p:ph type="body" idx="4"/>
          </p:nvPr>
        </p:nvSpPr>
        <p:spPr>
          <a:xfrm>
            <a:off x="4359103" y="2514600"/>
            <a:ext cx="3475383" cy="3685001"/>
          </a:xfrm>
        </p:spPr>
        <p:txBody>
          <a:bodyPr/>
          <a:lstStyle/>
          <a:p>
            <a:pPr marL="238125" indent="-9525"/>
            <a:r>
              <a:rPr lang="en-US"/>
              <a:t>Developmentally appropriate</a:t>
            </a:r>
          </a:p>
          <a:p>
            <a:pPr marL="238125" indent="-9525"/>
            <a:r>
              <a:rPr lang="en-US"/>
              <a:t>Individualized</a:t>
            </a:r>
          </a:p>
          <a:p>
            <a:pPr marL="238125" indent="-9525"/>
            <a:r>
              <a:rPr lang="en-US"/>
              <a:t>Communicated positively</a:t>
            </a:r>
          </a:p>
          <a:p>
            <a:pPr marL="238125" indent="-9525"/>
            <a:endParaRPr lang="en-US"/>
          </a:p>
        </p:txBody>
      </p:sp>
      <p:sp>
        <p:nvSpPr>
          <p:cNvPr id="8" name="Text Placeholder 7">
            <a:extLst>
              <a:ext uri="{FF2B5EF4-FFF2-40B4-BE49-F238E27FC236}">
                <a16:creationId xmlns:a16="http://schemas.microsoft.com/office/drawing/2014/main" id="{870D6207-5514-4F73-9DD4-2EF9CAF4580E}"/>
              </a:ext>
            </a:extLst>
          </p:cNvPr>
          <p:cNvSpPr>
            <a:spLocks noGrp="1"/>
          </p:cNvSpPr>
          <p:nvPr>
            <p:ph type="body" idx="5"/>
          </p:nvPr>
        </p:nvSpPr>
        <p:spPr/>
        <p:txBody>
          <a:bodyPr/>
          <a:lstStyle/>
          <a:p>
            <a:pPr marL="238125" indent="-9525"/>
            <a:r>
              <a:rPr lang="en-US" sz="3200"/>
              <a:t>Responding</a:t>
            </a:r>
            <a:endParaRPr lang="en-US" sz="2800"/>
          </a:p>
        </p:txBody>
      </p:sp>
      <p:sp>
        <p:nvSpPr>
          <p:cNvPr id="9" name="Text Placeholder 8">
            <a:extLst>
              <a:ext uri="{FF2B5EF4-FFF2-40B4-BE49-F238E27FC236}">
                <a16:creationId xmlns:a16="http://schemas.microsoft.com/office/drawing/2014/main" id="{390BF37E-F07A-41FC-8964-4F066BE40FDA}"/>
              </a:ext>
            </a:extLst>
          </p:cNvPr>
          <p:cNvSpPr>
            <a:spLocks noGrp="1"/>
          </p:cNvSpPr>
          <p:nvPr>
            <p:ph type="body" idx="6"/>
          </p:nvPr>
        </p:nvSpPr>
        <p:spPr/>
        <p:txBody>
          <a:bodyPr/>
          <a:lstStyle/>
          <a:p>
            <a:pPr marL="238125" indent="-9525"/>
            <a:r>
              <a:rPr lang="en-US"/>
              <a:t>Remain calm and supportive</a:t>
            </a:r>
          </a:p>
          <a:p>
            <a:pPr marL="238125" indent="-9525"/>
            <a:r>
              <a:rPr lang="en-US"/>
              <a:t>Label and teach about emotions</a:t>
            </a:r>
          </a:p>
          <a:p>
            <a:pPr marL="238125" indent="-9525"/>
            <a:r>
              <a:rPr lang="en-US"/>
              <a:t>Redirect</a:t>
            </a:r>
          </a:p>
          <a:p>
            <a:pPr marL="238125" indent="-9525"/>
            <a:r>
              <a:rPr lang="en-US"/>
              <a:t>Problem-solve</a:t>
            </a:r>
          </a:p>
        </p:txBody>
      </p:sp>
    </p:spTree>
    <p:extLst>
      <p:ext uri="{BB962C8B-B14F-4D97-AF65-F5344CB8AC3E}">
        <p14:creationId xmlns:p14="http://schemas.microsoft.com/office/powerpoint/2010/main" val="41399425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06807-CBD3-47BB-8B45-690462F08084}"/>
              </a:ext>
            </a:extLst>
          </p:cNvPr>
          <p:cNvSpPr>
            <a:spLocks noGrp="1"/>
          </p:cNvSpPr>
          <p:nvPr>
            <p:ph type="title"/>
          </p:nvPr>
        </p:nvSpPr>
        <p:spPr/>
        <p:txBody>
          <a:bodyPr/>
          <a:lstStyle/>
          <a:p>
            <a:r>
              <a:rPr lang="en-US"/>
              <a:t>Responding to Challenging Behavior</a:t>
            </a:r>
          </a:p>
        </p:txBody>
      </p:sp>
      <p:sp>
        <p:nvSpPr>
          <p:cNvPr id="3" name="Text Placeholder 2">
            <a:extLst>
              <a:ext uri="{FF2B5EF4-FFF2-40B4-BE49-F238E27FC236}">
                <a16:creationId xmlns:a16="http://schemas.microsoft.com/office/drawing/2014/main" id="{2CC25E9A-5543-4521-8076-5B957E58D422}"/>
              </a:ext>
            </a:extLst>
          </p:cNvPr>
          <p:cNvSpPr>
            <a:spLocks noGrp="1"/>
          </p:cNvSpPr>
          <p:nvPr>
            <p:ph type="body" idx="1"/>
          </p:nvPr>
        </p:nvSpPr>
        <p:spPr/>
        <p:txBody>
          <a:bodyPr/>
          <a:lstStyle/>
          <a:p>
            <a:pPr marL="50800" indent="0" algn="ctr">
              <a:buNone/>
            </a:pPr>
            <a:r>
              <a:rPr lang="en-US" sz="3600"/>
              <a:t>Reactive</a:t>
            </a:r>
          </a:p>
        </p:txBody>
      </p:sp>
      <p:sp>
        <p:nvSpPr>
          <p:cNvPr id="5" name="Text Placeholder 4">
            <a:extLst>
              <a:ext uri="{FF2B5EF4-FFF2-40B4-BE49-F238E27FC236}">
                <a16:creationId xmlns:a16="http://schemas.microsoft.com/office/drawing/2014/main" id="{5C35049A-45F1-4246-825B-3F345D1976A9}"/>
              </a:ext>
            </a:extLst>
          </p:cNvPr>
          <p:cNvSpPr>
            <a:spLocks noGrp="1"/>
          </p:cNvSpPr>
          <p:nvPr>
            <p:ph type="body" idx="2"/>
          </p:nvPr>
        </p:nvSpPr>
        <p:spPr/>
        <p:txBody>
          <a:bodyPr/>
          <a:lstStyle/>
          <a:p>
            <a:pPr marL="50800" indent="0" algn="ctr">
              <a:buNone/>
            </a:pPr>
            <a:r>
              <a:rPr lang="en-US" sz="3600"/>
              <a:t>Proactive</a:t>
            </a:r>
          </a:p>
        </p:txBody>
      </p:sp>
      <p:pic>
        <p:nvPicPr>
          <p:cNvPr id="8" name="Picture 7" descr="Background pattern&#10;&#10;Description automatically generated">
            <a:extLst>
              <a:ext uri="{FF2B5EF4-FFF2-40B4-BE49-F238E27FC236}">
                <a16:creationId xmlns:a16="http://schemas.microsoft.com/office/drawing/2014/main" id="{10FBB1E8-3699-49C5-B0D4-13C98712F333}"/>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584783" y="2467627"/>
            <a:ext cx="3862273" cy="3511524"/>
          </a:xfrm>
          <a:prstGeom prst="rect">
            <a:avLst/>
          </a:prstGeom>
        </p:spPr>
      </p:pic>
      <p:pic>
        <p:nvPicPr>
          <p:cNvPr id="10" name="Picture 9">
            <a:extLst>
              <a:ext uri="{FF2B5EF4-FFF2-40B4-BE49-F238E27FC236}">
                <a16:creationId xmlns:a16="http://schemas.microsoft.com/office/drawing/2014/main" id="{8B81317C-DAD5-4E18-BB86-FD1E2F75E1F6}"/>
              </a:ext>
            </a:extLst>
          </p:cNvPr>
          <p:cNvPicPr>
            <a:picLocks noChangeAspect="1"/>
          </p:cNvPicPr>
          <p:nvPr/>
        </p:nvPicPr>
        <p:blipFill>
          <a:blip r:embed="rId5">
            <a:clrChange>
              <a:clrFrom>
                <a:srgbClr val="FFFFFF"/>
              </a:clrFrom>
              <a:clrTo>
                <a:srgbClr val="FFFFFF">
                  <a:alpha val="0"/>
                </a:srgbClr>
              </a:clrTo>
            </a:clrChange>
            <a:extLst>
              <a:ext uri="{837473B0-CC2E-450A-ABE3-18F120FF3D39}">
                <a1611:picAttrSrcUrl xmlns:a1611="http://schemas.microsoft.com/office/drawing/2016/11/main" r:id="rId6"/>
              </a:ext>
            </a:extLst>
          </a:blip>
          <a:stretch>
            <a:fillRect/>
          </a:stretch>
        </p:blipFill>
        <p:spPr>
          <a:xfrm>
            <a:off x="6424880" y="2647331"/>
            <a:ext cx="4676240" cy="3331820"/>
          </a:xfrm>
          <a:prstGeom prst="rect">
            <a:avLst/>
          </a:prstGeom>
        </p:spPr>
      </p:pic>
    </p:spTree>
    <p:extLst>
      <p:ext uri="{BB962C8B-B14F-4D97-AF65-F5344CB8AC3E}">
        <p14:creationId xmlns:p14="http://schemas.microsoft.com/office/powerpoint/2010/main" val="5546271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6" name="Google Shape;236;p41"/>
          <p:cNvSpPr txBox="1">
            <a:spLocks noGrp="1"/>
          </p:cNvSpPr>
          <p:nvPr>
            <p:ph type="body" idx="1"/>
          </p:nvPr>
        </p:nvSpPr>
        <p:spPr>
          <a:xfrm>
            <a:off x="838200" y="1825625"/>
            <a:ext cx="10515600" cy="4351338"/>
          </a:xfrm>
          <a:solidFill>
            <a:srgbClr val="00A7AA"/>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lvl="0"/>
            <a:r>
              <a:rPr lang="en-US"/>
              <a:t>Consider </a:t>
            </a:r>
            <a:r>
              <a:rPr lang="en-US">
                <a:solidFill>
                  <a:schemeClr val="accent6"/>
                </a:solidFill>
              </a:rPr>
              <a:t>why</a:t>
            </a:r>
            <a:r>
              <a:rPr lang="en-US"/>
              <a:t> this is happening</a:t>
            </a:r>
          </a:p>
          <a:p>
            <a:pPr lvl="0"/>
            <a:r>
              <a:rPr lang="en-US"/>
              <a:t>Identify and examine </a:t>
            </a:r>
            <a:r>
              <a:rPr lang="en-US">
                <a:solidFill>
                  <a:schemeClr val="accent6"/>
                </a:solidFill>
              </a:rPr>
              <a:t>biases </a:t>
            </a:r>
          </a:p>
          <a:p>
            <a:pPr lvl="0"/>
            <a:r>
              <a:rPr lang="en-US"/>
              <a:t>Collect information on the behavior </a:t>
            </a:r>
          </a:p>
          <a:p>
            <a:pPr lvl="0"/>
            <a:r>
              <a:rPr lang="en-US"/>
              <a:t>Consider ways to </a:t>
            </a:r>
            <a:r>
              <a:rPr lang="en-US">
                <a:solidFill>
                  <a:schemeClr val="accent6"/>
                </a:solidFill>
              </a:rPr>
              <a:t>prevent</a:t>
            </a:r>
            <a:r>
              <a:rPr lang="en-US"/>
              <a:t> behavior</a:t>
            </a:r>
          </a:p>
          <a:p>
            <a:pPr lvl="0"/>
            <a:r>
              <a:rPr lang="en-US"/>
              <a:t>Focus on teaching </a:t>
            </a:r>
            <a:r>
              <a:rPr lang="en-US">
                <a:solidFill>
                  <a:schemeClr val="accent6"/>
                </a:solidFill>
              </a:rPr>
              <a:t>new skills</a:t>
            </a:r>
          </a:p>
          <a:p>
            <a:pPr lvl="0"/>
            <a:r>
              <a:rPr lang="en-US">
                <a:solidFill>
                  <a:schemeClr val="accent6"/>
                </a:solidFill>
              </a:rPr>
              <a:t>Replace</a:t>
            </a:r>
            <a:r>
              <a:rPr lang="en-US"/>
              <a:t> the behavior</a:t>
            </a:r>
          </a:p>
          <a:p>
            <a:pPr lvl="0"/>
            <a:r>
              <a:rPr lang="en-US"/>
              <a:t>Increase competence</a:t>
            </a:r>
          </a:p>
          <a:p>
            <a:pPr lvl="0"/>
            <a:r>
              <a:rPr lang="en-US"/>
              <a:t>Long-term interventions</a:t>
            </a:r>
          </a:p>
        </p:txBody>
      </p:sp>
      <p:sp>
        <p:nvSpPr>
          <p:cNvPr id="234" name="Google Shape;234;p41"/>
          <p:cNvSpPr txBox="1">
            <a:spLocks noGrp="1"/>
          </p:cNvSpPr>
          <p:nvPr>
            <p:ph type="title"/>
          </p:nvPr>
        </p:nvSpPr>
        <p:spPr>
          <a:xfrm>
            <a:off x="838200" y="365125"/>
            <a:ext cx="10515600" cy="1325563"/>
          </a:xfrm>
          <a:solidFill>
            <a:srgbClr val="455998"/>
          </a:solidFill>
          <a:ln w="952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lvl="0"/>
            <a:r>
              <a:rPr lang="en-US"/>
              <a:t>New Way – Be Proactive</a:t>
            </a:r>
          </a:p>
        </p:txBody>
      </p:sp>
      <p:pic>
        <p:nvPicPr>
          <p:cNvPr id="237" name="Google Shape;237;p41"/>
          <p:cNvPicPr preferRelativeResize="0"/>
          <p:nvPr/>
        </p:nvPicPr>
        <p:blipFill>
          <a:blip r:embed="rId3"/>
          <a:srcRect/>
          <a:stretch/>
        </p:blipFill>
        <p:spPr>
          <a:xfrm>
            <a:off x="8592854" y="3429000"/>
            <a:ext cx="2479770" cy="2520863"/>
          </a:xfrm>
          <a:prstGeom prst="rect">
            <a:avLst/>
          </a:prstGeom>
          <a:noFill/>
          <a:ln>
            <a:solidFill>
              <a:schemeClr val="accent6"/>
            </a:solid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2"/>
          <p:cNvSpPr txBox="1">
            <a:spLocks noGrp="1"/>
          </p:cNvSpPr>
          <p:nvPr>
            <p:ph type="title"/>
          </p:nvPr>
        </p:nvSpPr>
        <p:spPr>
          <a:xfrm>
            <a:off x="0" y="0"/>
            <a:ext cx="12192000" cy="6857999"/>
          </a:xfrm>
          <a:prstGeom prst="rect">
            <a:avLst/>
          </a:prstGeom>
          <a:solidFill>
            <a:srgbClr val="455998"/>
          </a:solidFill>
          <a:ln w="952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742950" lvl="0" algn="l" rtl="0">
              <a:lnSpc>
                <a:spcPct val="90000"/>
              </a:lnSpc>
              <a:spcBef>
                <a:spcPts val="0"/>
              </a:spcBef>
              <a:spcAft>
                <a:spcPts val="0"/>
              </a:spcAft>
              <a:buNone/>
            </a:pPr>
            <a:r>
              <a:rPr lang="en-US" sz="6000"/>
              <a:t>Feelings </a:t>
            </a:r>
            <a:br>
              <a:rPr lang="en-US" sz="6000"/>
            </a:br>
            <a:r>
              <a:rPr lang="en-US" sz="6000"/>
              <a:t>	&amp; </a:t>
            </a:r>
            <a:br>
              <a:rPr lang="en-US" sz="6000"/>
            </a:br>
            <a:r>
              <a:rPr lang="en-US" sz="6000"/>
              <a:t>Needs</a:t>
            </a:r>
          </a:p>
        </p:txBody>
      </p:sp>
      <p:pic>
        <p:nvPicPr>
          <p:cNvPr id="245" name="Google Shape;245;p42"/>
          <p:cNvPicPr preferRelativeResize="0"/>
          <p:nvPr/>
        </p:nvPicPr>
        <p:blipFill rotWithShape="1">
          <a:blip r:embed="rId3">
            <a:alphaModFix/>
          </a:blip>
          <a:srcRect l="10001" t="9998" r="10001" b="10030"/>
          <a:stretch/>
        </p:blipFill>
        <p:spPr>
          <a:xfrm>
            <a:off x="4895850" y="346075"/>
            <a:ext cx="6416675" cy="6416675"/>
          </a:xfrm>
          <a:prstGeom prst="rect">
            <a:avLst/>
          </a:prstGeom>
          <a:noFill/>
          <a:ln>
            <a:noFill/>
          </a:ln>
          <a:effectLst>
            <a:outerShdw blurRad="50800" dist="38100" dir="2700000" algn="tl" rotWithShape="0">
              <a:prstClr val="black">
                <a:alpha val="40000"/>
              </a:prstClr>
            </a:outerShdw>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40"/>
          <p:cNvSpPr txBox="1">
            <a:spLocks noGrp="1"/>
          </p:cNvSpPr>
          <p:nvPr>
            <p:ph type="title"/>
          </p:nvPr>
        </p:nvSpPr>
        <p:spPr>
          <a:xfrm>
            <a:off x="838200" y="365125"/>
            <a:ext cx="10515600" cy="1325563"/>
          </a:xfrm>
          <a:prstGeom prst="rect">
            <a:avLst/>
          </a:prstGeom>
          <a:solidFill>
            <a:srgbClr val="455998"/>
          </a:solidFill>
          <a:ln w="952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en-US"/>
              <a:t>Proactive Response to </a:t>
            </a:r>
            <a:br>
              <a:rPr lang="en-US"/>
            </a:br>
            <a:r>
              <a:rPr lang="en-US"/>
              <a:t>Challenging Behavior</a:t>
            </a:r>
            <a:endParaRPr/>
          </a:p>
        </p:txBody>
      </p:sp>
      <p:sp>
        <p:nvSpPr>
          <p:cNvPr id="225" name="Google Shape;225;p40"/>
          <p:cNvSpPr txBox="1">
            <a:spLocks noGrp="1"/>
          </p:cNvSpPr>
          <p:nvPr>
            <p:ph type="body" idx="1"/>
          </p:nvPr>
        </p:nvSpPr>
        <p:spPr>
          <a:xfrm>
            <a:off x="838200" y="1825625"/>
            <a:ext cx="5181600" cy="4351338"/>
          </a:xfrm>
          <a:prstGeom prst="rect">
            <a:avLst/>
          </a:prstGeom>
          <a:solidFill>
            <a:srgbClr val="00A7AA"/>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800"/>
              <a:buFont typeface="Arial"/>
              <a:buNone/>
            </a:pPr>
            <a:r>
              <a:rPr lang="en-US"/>
              <a:t>Response makes </a:t>
            </a:r>
            <a:br>
              <a:rPr lang="en-US"/>
            </a:br>
            <a:r>
              <a:rPr lang="en-US"/>
              <a:t>behavior ineffective</a:t>
            </a:r>
            <a:endParaRPr/>
          </a:p>
        </p:txBody>
      </p:sp>
      <p:sp>
        <p:nvSpPr>
          <p:cNvPr id="226" name="Google Shape;226;p40"/>
          <p:cNvSpPr txBox="1">
            <a:spLocks noGrp="1"/>
          </p:cNvSpPr>
          <p:nvPr>
            <p:ph type="body" idx="2"/>
          </p:nvPr>
        </p:nvSpPr>
        <p:spPr>
          <a:xfrm>
            <a:off x="6172200" y="1825625"/>
            <a:ext cx="5181600" cy="4351338"/>
          </a:xfrm>
          <a:prstGeom prst="rect">
            <a:avLst/>
          </a:prstGeom>
          <a:solidFill>
            <a:srgbClr val="DCE176"/>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800"/>
              <a:buFont typeface="Arial"/>
              <a:buNone/>
            </a:pPr>
            <a:r>
              <a:rPr lang="en-US"/>
              <a:t>Attention &amp; encouragement for appropriate behavior exceeds attention/feedback for challenging behavior</a:t>
            </a:r>
            <a:endParaRPr/>
          </a:p>
          <a:p>
            <a:pPr marL="176213" lvl="0" indent="0" algn="l" rtl="0">
              <a:lnSpc>
                <a:spcPct val="90000"/>
              </a:lnSpc>
              <a:spcBef>
                <a:spcPts val="1000"/>
              </a:spcBef>
              <a:spcAft>
                <a:spcPts val="0"/>
              </a:spcAft>
              <a:buSzPts val="2800"/>
              <a:buNone/>
            </a:pPr>
            <a:endParaRPr/>
          </a:p>
        </p:txBody>
      </p:sp>
      <p:sp>
        <p:nvSpPr>
          <p:cNvPr id="228" name="Google Shape;228;p40"/>
          <p:cNvSpPr txBox="1"/>
          <p:nvPr/>
        </p:nvSpPr>
        <p:spPr>
          <a:xfrm>
            <a:off x="7772400" y="3276600"/>
            <a:ext cx="2209800" cy="3170099"/>
          </a:xfrm>
          <a:prstGeom prst="rect">
            <a:avLst/>
          </a:prstGeom>
          <a:noFill/>
          <a:ln>
            <a:noFill/>
          </a:ln>
          <a:scene3d>
            <a:camera prst="orthographicFront"/>
            <a:lightRig rig="threePt" dir="t"/>
          </a:scene3d>
          <a:sp3d>
            <a:bevelT/>
          </a:sp3d>
        </p:spPr>
        <p:txBody>
          <a:bodyPr spcFirstLastPara="1" wrap="square" lIns="91425" tIns="45700" rIns="91425" bIns="45700" anchor="t" anchorCtr="0">
            <a:noAutofit/>
            <a:sp3d extrusionH="57150">
              <a:bevelT w="38100" h="38100"/>
            </a:sp3d>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0" b="1" i="0" u="none" strike="noStrike" kern="0" cap="none" spc="0" normalizeH="0" baseline="0" noProof="0">
                <a:ln>
                  <a:noFill/>
                </a:ln>
                <a:solidFill>
                  <a:srgbClr val="CBF2F4"/>
                </a:solidFill>
                <a:effectLst/>
                <a:uLnTx/>
                <a:uFillTx/>
                <a:latin typeface="Arial"/>
                <a:ea typeface="Arial"/>
                <a:cs typeface="Arial"/>
                <a:sym typeface="Arial"/>
              </a:rPr>
              <a:t>&lt;</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1026" name="Picture 2" descr="Related image"/>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31804" y="3566501"/>
            <a:ext cx="3168796" cy="194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2" name="Google Shape;472;p60"/>
          <p:cNvSpPr txBox="1">
            <a:spLocks noGrp="1"/>
          </p:cNvSpPr>
          <p:nvPr>
            <p:ph type="title"/>
          </p:nvPr>
        </p:nvSpPr>
        <p:spPr>
          <a:xfrm>
            <a:off x="838200" y="365125"/>
            <a:ext cx="10515600" cy="1325563"/>
          </a:xfrm>
          <a:solidFill>
            <a:srgbClr val="455998"/>
          </a:solidFill>
          <a:ln w="952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lvl="0"/>
            <a:r>
              <a:rPr lang="en-US"/>
              <a:t>Prevention is Powerful</a:t>
            </a:r>
          </a:p>
        </p:txBody>
      </p:sp>
      <p:sp>
        <p:nvSpPr>
          <p:cNvPr id="471" name="Google Shape;471;p60"/>
          <p:cNvSpPr txBox="1">
            <a:spLocks noGrp="1"/>
          </p:cNvSpPr>
          <p:nvPr>
            <p:ph type="body" idx="1"/>
          </p:nvPr>
        </p:nvSpPr>
        <p:spPr>
          <a:xfrm>
            <a:off x="838200" y="1825625"/>
            <a:ext cx="5181600" cy="4351338"/>
          </a:xfrm>
          <a:solidFill>
            <a:srgbClr val="00A7AA"/>
          </a:solidFill>
          <a:ln w="9525"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lvl="0"/>
            <a:r>
              <a:rPr lang="en-US"/>
              <a:t>Helps children participate successfully </a:t>
            </a:r>
          </a:p>
          <a:p>
            <a:pPr lvl="0"/>
            <a:r>
              <a:rPr lang="en-US"/>
              <a:t>Can be strategies you’re already using </a:t>
            </a:r>
          </a:p>
          <a:p>
            <a:pPr lvl="0"/>
            <a:r>
              <a:rPr lang="en-US"/>
              <a:t>Fits naturally</a:t>
            </a:r>
          </a:p>
          <a:p>
            <a:pPr lvl="0"/>
            <a:r>
              <a:rPr lang="en-US"/>
              <a:t>Stops challenging behavior from working</a:t>
            </a:r>
          </a:p>
          <a:p>
            <a:pPr lvl="0"/>
            <a:endParaRPr lang="en-US"/>
          </a:p>
        </p:txBody>
      </p:sp>
      <p:sp>
        <p:nvSpPr>
          <p:cNvPr id="2" name="Text Placeholder 1">
            <a:extLst>
              <a:ext uri="{FF2B5EF4-FFF2-40B4-BE49-F238E27FC236}">
                <a16:creationId xmlns:a16="http://schemas.microsoft.com/office/drawing/2014/main" id="{3E79DA0F-AEE8-F644-9C96-6760F8914BEB}"/>
              </a:ext>
            </a:extLst>
          </p:cNvPr>
          <p:cNvSpPr>
            <a:spLocks noGrp="1"/>
          </p:cNvSpPr>
          <p:nvPr>
            <p:ph type="body" idx="2"/>
          </p:nvPr>
        </p:nvSpPr>
        <p:spPr>
          <a:xfrm>
            <a:off x="6172200" y="1825625"/>
            <a:ext cx="5181600" cy="4351338"/>
          </a:xfrm>
        </p:spPr>
        <p:txBody>
          <a:bodyPr/>
          <a:lstStyle/>
          <a:p>
            <a:pPr marL="50800" lvl="0" indent="0">
              <a:buNone/>
            </a:pPr>
            <a:r>
              <a:rPr lang="en-US" sz="3600"/>
              <a:t>Prevention might be:</a:t>
            </a:r>
          </a:p>
          <a:p>
            <a:pPr lvl="1"/>
            <a:r>
              <a:rPr lang="en-US" sz="3200">
                <a:effectLst/>
              </a:rPr>
              <a:t>adjust the environment </a:t>
            </a:r>
          </a:p>
          <a:p>
            <a:pPr lvl="1"/>
            <a:r>
              <a:rPr lang="en-US" sz="3200">
                <a:effectLst/>
              </a:rPr>
              <a:t>expand on what already works   </a:t>
            </a:r>
          </a:p>
          <a:p>
            <a:pPr lvl="1"/>
            <a:r>
              <a:rPr lang="en-US" sz="3200">
                <a:effectLst/>
              </a:rPr>
              <a:t>avoid or adjust triggers</a:t>
            </a:r>
          </a:p>
          <a:p>
            <a:pPr lvl="1"/>
            <a:r>
              <a:rPr lang="en-US" sz="3200">
                <a:effectLst/>
              </a:rPr>
              <a:t>redirect</a:t>
            </a:r>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63"/>
          <p:cNvSpPr txBox="1">
            <a:spLocks noGrp="1"/>
          </p:cNvSpPr>
          <p:nvPr>
            <p:ph type="body" idx="1"/>
          </p:nvPr>
        </p:nvSpPr>
        <p:spPr>
          <a:xfrm>
            <a:off x="838200" y="1825625"/>
            <a:ext cx="10515600" cy="4351338"/>
          </a:xfrm>
          <a:prstGeom prst="rect">
            <a:avLst/>
          </a:prstGeom>
          <a:solidFill>
            <a:srgbClr val="00A7AA"/>
          </a:solidFill>
          <a:ln w="9525"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800"/>
              <a:buFont typeface="Arial"/>
              <a:buNone/>
            </a:pPr>
            <a:r>
              <a:rPr lang="en-US" sz="5400"/>
              <a:t>At your table, discuss a successful prevention strategy you have used for an individual child</a:t>
            </a:r>
            <a:endParaRPr sz="5400"/>
          </a:p>
        </p:txBody>
      </p:sp>
      <p:sp>
        <p:nvSpPr>
          <p:cNvPr id="517" name="Google Shape;517;p63"/>
          <p:cNvSpPr txBox="1">
            <a:spLocks noGrp="1"/>
          </p:cNvSpPr>
          <p:nvPr>
            <p:ph type="title"/>
          </p:nvPr>
        </p:nvSpPr>
        <p:spPr>
          <a:xfrm>
            <a:off x="838200" y="365125"/>
            <a:ext cx="10515600" cy="1325563"/>
          </a:xfrm>
          <a:prstGeom prst="rect">
            <a:avLst/>
          </a:prstGeom>
          <a:solidFill>
            <a:srgbClr val="455998"/>
          </a:solidFill>
          <a:ln w="952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en-US"/>
              <a:t>Table Talk: Prevention</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64"/>
          <p:cNvSpPr txBox="1">
            <a:spLocks noGrp="1"/>
          </p:cNvSpPr>
          <p:nvPr>
            <p:ph type="body" idx="1"/>
          </p:nvPr>
        </p:nvSpPr>
        <p:spPr>
          <a:xfrm>
            <a:off x="838200" y="1825625"/>
            <a:ext cx="10515600" cy="4351338"/>
          </a:xfrm>
          <a:solidFill>
            <a:srgbClr val="00A7AA"/>
          </a:solidFill>
          <a:ln w="952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571500" lvl="1" indent="0">
              <a:spcAft>
                <a:spcPts val="1800"/>
              </a:spcAft>
              <a:buNone/>
            </a:pPr>
            <a:r>
              <a:rPr lang="en-US" sz="3600"/>
              <a:t>Alternative to challenging behavior</a:t>
            </a:r>
          </a:p>
          <a:p>
            <a:pPr marL="571500" lvl="1" indent="0">
              <a:spcAft>
                <a:spcPts val="1800"/>
              </a:spcAft>
              <a:buNone/>
            </a:pPr>
            <a:r>
              <a:rPr lang="en-US" sz="3600">
                <a:solidFill>
                  <a:schemeClr val="accent6"/>
                </a:solidFill>
              </a:rPr>
              <a:t>Efficient</a:t>
            </a:r>
            <a:r>
              <a:rPr lang="en-US" sz="3600"/>
              <a:t> and </a:t>
            </a:r>
            <a:r>
              <a:rPr lang="en-US" sz="3600">
                <a:solidFill>
                  <a:schemeClr val="accent6"/>
                </a:solidFill>
              </a:rPr>
              <a:t>effective</a:t>
            </a:r>
          </a:p>
          <a:p>
            <a:pPr marL="571500" lvl="1" indent="0">
              <a:spcAft>
                <a:spcPts val="1800"/>
              </a:spcAft>
              <a:buNone/>
            </a:pPr>
            <a:r>
              <a:rPr lang="en-US" sz="3600"/>
              <a:t>Consider child’s </a:t>
            </a:r>
            <a:r>
              <a:rPr lang="en-US" sz="3600">
                <a:solidFill>
                  <a:schemeClr val="accent6"/>
                </a:solidFill>
              </a:rPr>
              <a:t>existing skills</a:t>
            </a:r>
          </a:p>
          <a:p>
            <a:pPr marL="571500" lvl="1" indent="0">
              <a:spcAft>
                <a:spcPts val="1800"/>
              </a:spcAft>
              <a:buNone/>
            </a:pPr>
            <a:r>
              <a:rPr lang="en-US" sz="3600">
                <a:solidFill>
                  <a:schemeClr val="accent6"/>
                </a:solidFill>
              </a:rPr>
              <a:t>Consistent encouragement</a:t>
            </a:r>
            <a:r>
              <a:rPr lang="en-US" sz="3600"/>
              <a:t> for </a:t>
            </a:r>
            <a:br>
              <a:rPr lang="en-US" sz="3600"/>
            </a:br>
            <a:r>
              <a:rPr lang="en-US" sz="3600"/>
              <a:t>appropriate behavior</a:t>
            </a:r>
          </a:p>
        </p:txBody>
      </p:sp>
      <p:sp>
        <p:nvSpPr>
          <p:cNvPr id="524" name="Google Shape;524;p64"/>
          <p:cNvSpPr txBox="1">
            <a:spLocks noGrp="1"/>
          </p:cNvSpPr>
          <p:nvPr>
            <p:ph type="title"/>
          </p:nvPr>
        </p:nvSpPr>
        <p:spPr>
          <a:xfrm>
            <a:off x="838200" y="365125"/>
            <a:ext cx="10515600" cy="1325563"/>
          </a:xfrm>
          <a:solidFill>
            <a:srgbClr val="455998"/>
          </a:solidFill>
          <a:ln w="952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lvl="0"/>
            <a:r>
              <a:rPr lang="en-US"/>
              <a:t>Teaching Replacement Skills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Our Learning Environment</a:t>
            </a:r>
          </a:p>
        </p:txBody>
      </p:sp>
      <p:sp>
        <p:nvSpPr>
          <p:cNvPr id="2" name="Content Placeholder 1"/>
          <p:cNvSpPr>
            <a:spLocks noGrp="1"/>
          </p:cNvSpPr>
          <p:nvPr>
            <p:ph type="body" idx="1"/>
          </p:nvPr>
        </p:nvSpPr>
        <p:spPr/>
        <p:txBody>
          <a:bodyPr>
            <a:normAutofit/>
          </a:bodyPr>
          <a:lstStyle/>
          <a:p>
            <a:r>
              <a:rPr lang="en-US" sz="3200"/>
              <a:t>What are some agreements we can make together?</a:t>
            </a:r>
          </a:p>
        </p:txBody>
      </p:sp>
      <p:sp>
        <p:nvSpPr>
          <p:cNvPr id="4" name="Text Placeholder 3"/>
          <p:cNvSpPr>
            <a:spLocks noGrp="1"/>
          </p:cNvSpPr>
          <p:nvPr>
            <p:ph type="body" sz="quarter" idx="3"/>
          </p:nvPr>
        </p:nvSpPr>
        <p:spPr/>
        <p:txBody>
          <a:bodyPr/>
          <a:lstStyle/>
          <a:p>
            <a:r>
              <a:rPr lang="en-US" sz="3200"/>
              <a:t>What makes a positive learning experience and environment for you?</a:t>
            </a:r>
          </a:p>
        </p:txBody>
      </p:sp>
      <p:sp>
        <p:nvSpPr>
          <p:cNvPr id="5" name="Text Placeholder 4"/>
          <p:cNvSpPr>
            <a:spLocks noGrp="1"/>
          </p:cNvSpPr>
          <p:nvPr>
            <p:ph type="body" idx="13"/>
          </p:nvPr>
        </p:nvSpPr>
        <p:spPr/>
        <p:txBody>
          <a:bodyPr/>
          <a:lstStyle/>
          <a:p>
            <a:r>
              <a:rPr lang="en-US" sz="3200"/>
              <a:t>What can the trainer do to facilitate a safe learning environment?</a:t>
            </a:r>
          </a:p>
        </p:txBody>
      </p:sp>
    </p:spTree>
    <p:extLst>
      <p:ext uri="{BB962C8B-B14F-4D97-AF65-F5344CB8AC3E}">
        <p14:creationId xmlns:p14="http://schemas.microsoft.com/office/powerpoint/2010/main" val="40255766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65"/>
          <p:cNvSpPr txBox="1">
            <a:spLocks noGrp="1"/>
          </p:cNvSpPr>
          <p:nvPr>
            <p:ph type="title"/>
          </p:nvPr>
        </p:nvSpPr>
        <p:spPr/>
        <p:txBody>
          <a:bodyPr/>
          <a:lstStyle/>
          <a:p>
            <a:pPr lvl="0"/>
            <a:r>
              <a:rPr lang="en-US"/>
              <a:t>Replacement Skills for </a:t>
            </a:r>
            <a:br>
              <a:rPr lang="en-US"/>
            </a:br>
            <a:r>
              <a:rPr lang="en-US"/>
              <a:t>Toddler Behaviors</a:t>
            </a:r>
          </a:p>
        </p:txBody>
      </p:sp>
      <p:sp>
        <p:nvSpPr>
          <p:cNvPr id="531" name="Google Shape;531;p65"/>
          <p:cNvSpPr txBox="1">
            <a:spLocks noGrp="1"/>
          </p:cNvSpPr>
          <p:nvPr>
            <p:ph type="body" idx="1"/>
          </p:nvPr>
        </p:nvSpPr>
        <p:spPr/>
        <p:txBody>
          <a:bodyPr/>
          <a:lstStyle/>
          <a:p>
            <a:pPr lvl="0" indent="-400050"/>
            <a:r>
              <a:rPr lang="en-US" sz="2800"/>
              <a:t>Escape Replacement Skills</a:t>
            </a:r>
          </a:p>
        </p:txBody>
      </p:sp>
      <p:sp>
        <p:nvSpPr>
          <p:cNvPr id="532" name="Google Shape;532;p65"/>
          <p:cNvSpPr txBox="1">
            <a:spLocks noGrp="1"/>
          </p:cNvSpPr>
          <p:nvPr>
            <p:ph type="body" idx="2"/>
          </p:nvPr>
        </p:nvSpPr>
        <p:spPr/>
        <p:txBody>
          <a:bodyPr/>
          <a:lstStyle/>
          <a:p>
            <a:pPr marL="347663" lvl="0" indent="-296863"/>
            <a:r>
              <a:rPr lang="en-US"/>
              <a:t>Request help</a:t>
            </a:r>
          </a:p>
          <a:p>
            <a:pPr marL="347663" lvl="0" indent="-296863"/>
            <a:r>
              <a:rPr lang="en-US"/>
              <a:t>Participate in routine </a:t>
            </a:r>
          </a:p>
          <a:p>
            <a:pPr marL="347663" lvl="0" indent="-296863"/>
            <a:r>
              <a:rPr lang="en-US"/>
              <a:t>Say or sign  “No” or “All done”</a:t>
            </a:r>
          </a:p>
          <a:p>
            <a:pPr lvl="0"/>
            <a:endParaRPr lang="en-US"/>
          </a:p>
        </p:txBody>
      </p:sp>
      <p:sp>
        <p:nvSpPr>
          <p:cNvPr id="533" name="Google Shape;533;p65"/>
          <p:cNvSpPr txBox="1">
            <a:spLocks noGrp="1"/>
          </p:cNvSpPr>
          <p:nvPr>
            <p:ph type="body" idx="3"/>
          </p:nvPr>
        </p:nvSpPr>
        <p:spPr/>
        <p:txBody>
          <a:bodyPr/>
          <a:lstStyle/>
          <a:p>
            <a:pPr lvl="0" indent="-457200"/>
            <a:r>
              <a:rPr lang="en-US"/>
              <a:t>Gain Access Replacement Skills</a:t>
            </a:r>
          </a:p>
        </p:txBody>
      </p:sp>
      <p:sp>
        <p:nvSpPr>
          <p:cNvPr id="534" name="Google Shape;534;p65"/>
          <p:cNvSpPr txBox="1">
            <a:spLocks noGrp="1"/>
          </p:cNvSpPr>
          <p:nvPr>
            <p:ph type="body" idx="4"/>
          </p:nvPr>
        </p:nvSpPr>
        <p:spPr/>
        <p:txBody>
          <a:bodyPr/>
          <a:lstStyle/>
          <a:p>
            <a:pPr marL="347663" lvl="0" indent="-296863"/>
            <a:r>
              <a:rPr lang="en-US"/>
              <a:t>Participate in routine</a:t>
            </a:r>
          </a:p>
          <a:p>
            <a:pPr marL="347663" lvl="0" indent="-296863"/>
            <a:r>
              <a:rPr lang="en-US"/>
              <a:t>Request help</a:t>
            </a:r>
          </a:p>
          <a:p>
            <a:pPr marL="347663" lvl="0" indent="-296863"/>
            <a:r>
              <a:rPr lang="en-US"/>
              <a:t>Request attention</a:t>
            </a:r>
          </a:p>
          <a:p>
            <a:pPr marL="347663" lvl="0" indent="-296863"/>
            <a:r>
              <a:rPr lang="en-US"/>
              <a:t>Ask for a hug</a:t>
            </a:r>
          </a:p>
          <a:p>
            <a:pPr marL="347663" lvl="0" indent="-296863"/>
            <a:r>
              <a:rPr lang="en-US"/>
              <a:t>Ask for a turn</a:t>
            </a:r>
          </a:p>
          <a:p>
            <a:pPr marL="347663" lvl="0" indent="-296863"/>
            <a:r>
              <a:rPr lang="en-US"/>
              <a:t>Ask for item</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a:t>Video describing the difference between challenging behavior that is developmentally appropriate and that which needs more attention</a:t>
            </a:r>
          </a:p>
          <a:p>
            <a:r>
              <a:rPr lang="en-US" u="sng">
                <a:hlinkClick r:id="rId5"/>
              </a:rPr>
              <a:t>https://www.virtuallabschool.org/focused-topics/challenging-behaviors/lesson-1</a:t>
            </a:r>
            <a:endParaRPr lang="en-US"/>
          </a:p>
          <a:p>
            <a:endParaRPr lang="en-US"/>
          </a:p>
        </p:txBody>
      </p:sp>
      <p:sp>
        <p:nvSpPr>
          <p:cNvPr id="3" name="Title 2"/>
          <p:cNvSpPr>
            <a:spLocks noGrp="1"/>
          </p:cNvSpPr>
          <p:nvPr>
            <p:ph type="title"/>
          </p:nvPr>
        </p:nvSpPr>
        <p:spPr/>
        <p:txBody>
          <a:bodyPr/>
          <a:lstStyle/>
          <a:p>
            <a:r>
              <a:rPr lang="en-US"/>
              <a:t>Possible video to add </a:t>
            </a:r>
          </a:p>
        </p:txBody>
      </p:sp>
      <p:pic>
        <p:nvPicPr>
          <p:cNvPr id="4" name="5467-480.mp4" descr="5467-480.mp4">
            <a:hlinkClick r:id="" action="ppaction://media"/>
            <a:extLst>
              <a:ext uri="{FF2B5EF4-FFF2-40B4-BE49-F238E27FC236}">
                <a16:creationId xmlns:a16="http://schemas.microsoft.com/office/drawing/2014/main" id="{DBA34FA2-12D0-AB40-AAFA-8DF7430CC1D7}"/>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763" y="2677"/>
            <a:ext cx="12196763" cy="6855323"/>
          </a:xfrm>
          <a:prstGeom prst="rect">
            <a:avLst/>
          </a:prstGeom>
        </p:spPr>
      </p:pic>
    </p:spTree>
    <p:extLst>
      <p:ext uri="{BB962C8B-B14F-4D97-AF65-F5344CB8AC3E}">
        <p14:creationId xmlns:p14="http://schemas.microsoft.com/office/powerpoint/2010/main" val="860941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585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4294967295"/>
          </p:nvPr>
        </p:nvSpPr>
        <p:spPr>
          <a:xfrm>
            <a:off x="838200" y="1825625"/>
            <a:ext cx="10515600" cy="4351338"/>
          </a:xfrm>
        </p:spPr>
        <p:txBody>
          <a:bodyPr/>
          <a:lstStyle/>
          <a:p>
            <a:r>
              <a:rPr lang="en-US" altLang="en-US"/>
              <a:t>What questions do you have about challenging behavior and ways to address it?</a:t>
            </a:r>
          </a:p>
          <a:p>
            <a:r>
              <a:rPr lang="en-US" altLang="en-US"/>
              <a:t>What insights do you have about your own practices?</a:t>
            </a:r>
          </a:p>
          <a:p>
            <a:r>
              <a:rPr lang="en-US" altLang="en-US"/>
              <a:t>What insights do you have about the children and/or their families?  </a:t>
            </a:r>
          </a:p>
          <a:p>
            <a:r>
              <a:rPr lang="en-US" altLang="en-US"/>
              <a:t>What strategies did you see or hear  </a:t>
            </a:r>
            <a:br>
              <a:rPr lang="en-US" altLang="en-US"/>
            </a:br>
            <a:r>
              <a:rPr lang="en-US" altLang="en-US"/>
              <a:t>that might be useful in your role and work?</a:t>
            </a:r>
          </a:p>
          <a:p>
            <a:r>
              <a:rPr lang="en-US" altLang="en-US"/>
              <a:t>What would you like to learn more about?</a:t>
            </a:r>
          </a:p>
        </p:txBody>
      </p:sp>
      <p:sp>
        <p:nvSpPr>
          <p:cNvPr id="56322" name="Rectangle 2"/>
          <p:cNvSpPr>
            <a:spLocks noGrp="1" noChangeArrowheads="1"/>
          </p:cNvSpPr>
          <p:nvPr>
            <p:ph type="title"/>
          </p:nvPr>
        </p:nvSpPr>
        <p:spPr/>
        <p:txBody>
          <a:bodyPr/>
          <a:lstStyle/>
          <a:p>
            <a:r>
              <a:rPr lang="en-US" altLang="en-US"/>
              <a:t>Reflection</a:t>
            </a:r>
          </a:p>
        </p:txBody>
      </p:sp>
      <p:sp>
        <p:nvSpPr>
          <p:cNvPr id="56324" name="Slide Number Placeholder 4"/>
          <p:cNvSpPr>
            <a:spLocks noGrp="1"/>
          </p:cNvSpPr>
          <p:nvPr>
            <p:ph type="sldNum" sz="quarter" idx="12"/>
          </p:nvPr>
        </p:nvSpPr>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4C4FE455-6D77-44E0-8FF3-59BC5B9AB127}" type="slidenum">
              <a:rPr lang="en-US" altLang="en-US" smtClean="0"/>
              <a:pPr/>
              <a:t>42</a:t>
            </a:fld>
            <a:endParaRPr lang="en-US" altLang="en-US"/>
          </a:p>
        </p:txBody>
      </p:sp>
      <p:pic>
        <p:nvPicPr>
          <p:cNvPr id="563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72600" y="113506"/>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1372459"/>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DFC1F8B-84D7-437E-AE04-BCA377E56AE1}"/>
              </a:ext>
            </a:extLst>
          </p:cNvPr>
          <p:cNvSpPr>
            <a:spLocks noGrp="1"/>
          </p:cNvSpPr>
          <p:nvPr>
            <p:ph type="body" idx="1"/>
          </p:nvPr>
        </p:nvSpPr>
        <p:spPr/>
        <p:txBody>
          <a:bodyPr/>
          <a:lstStyle/>
          <a:p>
            <a:r>
              <a:rPr lang="en-US"/>
              <a:t>Identify and observe challenging behavior</a:t>
            </a:r>
          </a:p>
          <a:p>
            <a:r>
              <a:rPr lang="en-US"/>
              <a:t>Collect data on behavior</a:t>
            </a:r>
          </a:p>
          <a:p>
            <a:r>
              <a:rPr lang="en-US"/>
              <a:t>Create a plan to prevent or replace the behavior</a:t>
            </a:r>
          </a:p>
          <a:p>
            <a:r>
              <a:rPr lang="en-US"/>
              <a:t>Include support staff and family in your plan</a:t>
            </a:r>
          </a:p>
        </p:txBody>
      </p:sp>
      <p:sp>
        <p:nvSpPr>
          <p:cNvPr id="3" name="Title 2">
            <a:extLst>
              <a:ext uri="{FF2B5EF4-FFF2-40B4-BE49-F238E27FC236}">
                <a16:creationId xmlns:a16="http://schemas.microsoft.com/office/drawing/2014/main" id="{E8BA24A3-7F43-43FE-A867-0698A7F46FFF}"/>
              </a:ext>
            </a:extLst>
          </p:cNvPr>
          <p:cNvSpPr>
            <a:spLocks noGrp="1"/>
          </p:cNvSpPr>
          <p:nvPr>
            <p:ph type="title"/>
          </p:nvPr>
        </p:nvSpPr>
        <p:spPr/>
        <p:txBody>
          <a:bodyPr/>
          <a:lstStyle/>
          <a:p>
            <a:r>
              <a:rPr lang="en-US"/>
              <a:t>Next Steps</a:t>
            </a:r>
          </a:p>
        </p:txBody>
      </p:sp>
    </p:spTree>
    <p:extLst>
      <p:ext uri="{BB962C8B-B14F-4D97-AF65-F5344CB8AC3E}">
        <p14:creationId xmlns:p14="http://schemas.microsoft.com/office/powerpoint/2010/main" val="33133551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4"/>
          <p:cNvSpPr>
            <a:spLocks noGrp="1" noChangeArrowheads="1"/>
          </p:cNvSpPr>
          <p:nvPr>
            <p:ph idx="4294967295"/>
          </p:nvPr>
        </p:nvSpPr>
        <p:spPr>
          <a:xfrm>
            <a:off x="838200" y="1825625"/>
            <a:ext cx="10515600" cy="4351338"/>
          </a:xfrm>
        </p:spPr>
        <p:txBody>
          <a:bodyPr/>
          <a:lstStyle/>
          <a:p>
            <a:endParaRPr lang="en-US" altLang="en-US"/>
          </a:p>
          <a:p>
            <a:r>
              <a:rPr lang="en-US" altLang="en-US"/>
              <a:t>All children exhibit some level of challenging behavior, but it is the frequency, intensity, and duration that determine the need for extra support.</a:t>
            </a:r>
          </a:p>
          <a:p>
            <a:endParaRPr lang="en-US" altLang="en-US"/>
          </a:p>
          <a:p>
            <a:r>
              <a:rPr lang="en-US" altLang="en-US"/>
              <a:t>In helping children curb challenging behaviors it is important to look at the possible reasons for the behavior and to look for ways to prevent and replace these behaviors.</a:t>
            </a:r>
          </a:p>
        </p:txBody>
      </p:sp>
      <p:sp>
        <p:nvSpPr>
          <p:cNvPr id="58370" name="Rectangle 3"/>
          <p:cNvSpPr>
            <a:spLocks noGrp="1" noChangeArrowheads="1"/>
          </p:cNvSpPr>
          <p:nvPr>
            <p:ph type="title"/>
          </p:nvPr>
        </p:nvSpPr>
        <p:spPr/>
        <p:txBody>
          <a:bodyPr/>
          <a:lstStyle/>
          <a:p>
            <a:r>
              <a:rPr lang="en-US" altLang="en-US"/>
              <a:t>Major Messages to Take Home</a:t>
            </a:r>
          </a:p>
        </p:txBody>
      </p:sp>
    </p:spTree>
    <p:extLst>
      <p:ext uri="{BB962C8B-B14F-4D97-AF65-F5344CB8AC3E}">
        <p14:creationId xmlns:p14="http://schemas.microsoft.com/office/powerpoint/2010/main" val="150589866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marL="0" indent="0">
              <a:buNone/>
            </a:pPr>
            <a:r>
              <a:rPr lang="en-US"/>
              <a:t>Confidentiality </a:t>
            </a:r>
          </a:p>
          <a:p>
            <a:pPr marL="0" indent="0">
              <a:buNone/>
            </a:pPr>
            <a:r>
              <a:rPr lang="en-US"/>
              <a:t>Take Care of Yourself and Others</a:t>
            </a:r>
          </a:p>
          <a:p>
            <a:pPr marL="0" indent="0">
              <a:buNone/>
            </a:pPr>
            <a:r>
              <a:rPr lang="en-US"/>
              <a:t>Demonstrate Respect for all</a:t>
            </a:r>
          </a:p>
          <a:p>
            <a:pPr marL="0" indent="0">
              <a:buNone/>
            </a:pPr>
            <a:r>
              <a:rPr lang="en-US"/>
              <a:t>Right to Pass</a:t>
            </a:r>
          </a:p>
          <a:p>
            <a:pPr marL="0" indent="0">
              <a:buNone/>
            </a:pPr>
            <a:r>
              <a:rPr lang="en-US"/>
              <a:t>Right to Take Risks</a:t>
            </a:r>
          </a:p>
          <a:p>
            <a:pPr marL="0" indent="0">
              <a:buNone/>
            </a:pPr>
            <a:r>
              <a:rPr lang="en-US"/>
              <a:t>Assume Positive Intent</a:t>
            </a:r>
          </a:p>
          <a:p>
            <a:pPr marL="0" indent="0">
              <a:buNone/>
            </a:pPr>
            <a:r>
              <a:rPr lang="en-US"/>
              <a:t>Recognize We Are All Learning </a:t>
            </a:r>
          </a:p>
        </p:txBody>
      </p:sp>
      <p:sp>
        <p:nvSpPr>
          <p:cNvPr id="6" name="Title 5"/>
          <p:cNvSpPr>
            <a:spLocks noGrp="1"/>
          </p:cNvSpPr>
          <p:nvPr>
            <p:ph type="title"/>
          </p:nvPr>
        </p:nvSpPr>
        <p:spPr/>
        <p:txBody>
          <a:bodyPr/>
          <a:lstStyle/>
          <a:p>
            <a:r>
              <a:rPr lang="en-US"/>
              <a:t>Possible Shared Agreements</a:t>
            </a:r>
          </a:p>
        </p:txBody>
      </p:sp>
    </p:spTree>
    <p:extLst>
      <p:ext uri="{BB962C8B-B14F-4D97-AF65-F5344CB8AC3E}">
        <p14:creationId xmlns:p14="http://schemas.microsoft.com/office/powerpoint/2010/main" val="21930270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Challenging Behavior</a:t>
            </a:r>
          </a:p>
        </p:txBody>
      </p:sp>
      <p:sp>
        <p:nvSpPr>
          <p:cNvPr id="3" name="Text Placeholder 2"/>
          <p:cNvSpPr>
            <a:spLocks noGrp="1"/>
          </p:cNvSpPr>
          <p:nvPr>
            <p:ph type="body" idx="1"/>
          </p:nvPr>
        </p:nvSpPr>
        <p:spPr/>
        <p:txBody>
          <a:bodyPr/>
          <a:lstStyle/>
          <a:p>
            <a:r>
              <a:rPr lang="en-US"/>
              <a:t>What is Challenging Behavior for Infants and Toddlers?</a:t>
            </a:r>
          </a:p>
        </p:txBody>
      </p:sp>
    </p:spTree>
    <p:extLst>
      <p:ext uri="{BB962C8B-B14F-4D97-AF65-F5344CB8AC3E}">
        <p14:creationId xmlns:p14="http://schemas.microsoft.com/office/powerpoint/2010/main" val="13532328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1641E-6D67-B749-82CF-7E40C9BA142F}"/>
              </a:ext>
            </a:extLst>
          </p:cNvPr>
          <p:cNvSpPr>
            <a:spLocks noGrp="1"/>
          </p:cNvSpPr>
          <p:nvPr>
            <p:ph type="title"/>
          </p:nvPr>
        </p:nvSpPr>
        <p:spPr/>
        <p:txBody>
          <a:bodyPr/>
          <a:lstStyle/>
          <a:p>
            <a:r>
              <a:rPr lang="en-US">
                <a:latin typeface="Century Gothic"/>
              </a:rPr>
              <a:t>Overview of the Pyramid Model</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99" y="1896533"/>
            <a:ext cx="10637639" cy="4783807"/>
          </a:xfrm>
          <a:prstGeom prst="rect">
            <a:avLst/>
          </a:prstGeom>
        </p:spPr>
      </p:pic>
    </p:spTree>
    <p:extLst>
      <p:ext uri="{BB962C8B-B14F-4D97-AF65-F5344CB8AC3E}">
        <p14:creationId xmlns:p14="http://schemas.microsoft.com/office/powerpoint/2010/main" val="2357454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24B399-683F-FF49-954C-E709C8819835}"/>
              </a:ext>
            </a:extLst>
          </p:cNvPr>
          <p:cNvSpPr>
            <a:spLocks noGrp="1"/>
          </p:cNvSpPr>
          <p:nvPr>
            <p:ph idx="1"/>
          </p:nvPr>
        </p:nvSpPr>
        <p:spPr/>
        <p:txBody>
          <a:bodyPr/>
          <a:lstStyle/>
          <a:p>
            <a:pPr marL="0" indent="0">
              <a:buNone/>
            </a:pPr>
            <a:r>
              <a:rPr lang="en-US" altLang="en-US"/>
              <a:t>The developing capacity of the child from birth through five…</a:t>
            </a:r>
          </a:p>
          <a:p>
            <a:pPr marL="0" indent="0">
              <a:buNone/>
            </a:pPr>
            <a:endParaRPr lang="en-US" altLang="en-US" sz="800"/>
          </a:p>
          <a:p>
            <a:pPr lvl="1"/>
            <a:r>
              <a:rPr lang="en-US" altLang="en-US" sz="2800"/>
              <a:t>To form close and secure relationships; </a:t>
            </a:r>
          </a:p>
          <a:p>
            <a:pPr lvl="1"/>
            <a:r>
              <a:rPr lang="en-US" altLang="en-US" sz="2800"/>
              <a:t>To experience, regulate, and express emotions in socially and culturally appropriate ways; </a:t>
            </a:r>
          </a:p>
          <a:p>
            <a:pPr lvl="1"/>
            <a:r>
              <a:rPr lang="en-US" altLang="en-US" sz="2800"/>
              <a:t>To explore the environment and learn; </a:t>
            </a:r>
          </a:p>
          <a:p>
            <a:pPr marL="457200" lvl="1" indent="0">
              <a:buNone/>
            </a:pPr>
            <a:endParaRPr lang="en-US" altLang="en-US" sz="2800"/>
          </a:p>
          <a:p>
            <a:pPr marL="457200" lvl="1" indent="0">
              <a:buNone/>
            </a:pPr>
            <a:r>
              <a:rPr lang="en-US" altLang="en-US" sz="2800"/>
              <a:t>all in the context of family, community, and culture. </a:t>
            </a:r>
          </a:p>
          <a:p>
            <a:endParaRPr lang="en-US"/>
          </a:p>
        </p:txBody>
      </p:sp>
      <p:sp>
        <p:nvSpPr>
          <p:cNvPr id="2" name="Title 1">
            <a:extLst>
              <a:ext uri="{FF2B5EF4-FFF2-40B4-BE49-F238E27FC236}">
                <a16:creationId xmlns:a16="http://schemas.microsoft.com/office/drawing/2014/main" id="{3FC2568A-25EF-974D-B011-0E1F62054CD9}"/>
              </a:ext>
            </a:extLst>
          </p:cNvPr>
          <p:cNvSpPr>
            <a:spLocks noGrp="1"/>
          </p:cNvSpPr>
          <p:nvPr>
            <p:ph type="title"/>
          </p:nvPr>
        </p:nvSpPr>
        <p:spPr/>
        <p:txBody>
          <a:bodyPr/>
          <a:lstStyle/>
          <a:p>
            <a:r>
              <a:rPr lang="en-US"/>
              <a:t>CSEFEL Definition of Social/Emotional Development</a:t>
            </a:r>
          </a:p>
        </p:txBody>
      </p:sp>
    </p:spTree>
    <p:extLst>
      <p:ext uri="{BB962C8B-B14F-4D97-AF65-F5344CB8AC3E}">
        <p14:creationId xmlns:p14="http://schemas.microsoft.com/office/powerpoint/2010/main" val="15775183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68C83-FF94-7247-B4A1-6D8E7F06EA5B}"/>
              </a:ext>
            </a:extLst>
          </p:cNvPr>
          <p:cNvSpPr>
            <a:spLocks noGrp="1"/>
          </p:cNvSpPr>
          <p:nvPr>
            <p:ph type="title"/>
          </p:nvPr>
        </p:nvSpPr>
        <p:spPr/>
        <p:txBody>
          <a:bodyPr>
            <a:normAutofit/>
          </a:bodyPr>
          <a:lstStyle/>
          <a:p>
            <a:r>
              <a:rPr lang="en-US" sz="4000"/>
              <a:t>Developmentally Appropriate </a:t>
            </a:r>
            <a:br>
              <a:rPr lang="en-US" sz="4000"/>
            </a:br>
            <a:r>
              <a:rPr lang="en-US" sz="4000"/>
              <a:t>Behaviors Can be Challenging</a:t>
            </a:r>
            <a:endParaRPr lang="en-US" sz="6000"/>
          </a:p>
        </p:txBody>
      </p:sp>
      <p:sp>
        <p:nvSpPr>
          <p:cNvPr id="5" name="Text Placeholder 4">
            <a:extLst>
              <a:ext uri="{FF2B5EF4-FFF2-40B4-BE49-F238E27FC236}">
                <a16:creationId xmlns:a16="http://schemas.microsoft.com/office/drawing/2014/main" id="{21D034D0-D350-7D47-83F4-8421DC630CCC}"/>
              </a:ext>
            </a:extLst>
          </p:cNvPr>
          <p:cNvSpPr>
            <a:spLocks noGrp="1"/>
          </p:cNvSpPr>
          <p:nvPr>
            <p:ph type="body" idx="1"/>
          </p:nvPr>
        </p:nvSpPr>
        <p:spPr/>
        <p:txBody>
          <a:bodyPr>
            <a:normAutofit/>
          </a:bodyPr>
          <a:lstStyle/>
          <a:p>
            <a:r>
              <a:rPr lang="en-US" sz="3600"/>
              <a:t>Pre-Mobile Infants</a:t>
            </a:r>
          </a:p>
        </p:txBody>
      </p:sp>
      <p:sp>
        <p:nvSpPr>
          <p:cNvPr id="6" name="Content Placeholder 5">
            <a:extLst>
              <a:ext uri="{FF2B5EF4-FFF2-40B4-BE49-F238E27FC236}">
                <a16:creationId xmlns:a16="http://schemas.microsoft.com/office/drawing/2014/main" id="{A3E188F0-F864-9549-9F96-AF15B11B8DC1}"/>
              </a:ext>
            </a:extLst>
          </p:cNvPr>
          <p:cNvSpPr>
            <a:spLocks noGrp="1"/>
          </p:cNvSpPr>
          <p:nvPr>
            <p:ph sz="half" idx="2"/>
          </p:nvPr>
        </p:nvSpPr>
        <p:spPr/>
        <p:txBody>
          <a:bodyPr/>
          <a:lstStyle/>
          <a:p>
            <a:r>
              <a:rPr lang="en-US"/>
              <a:t>Crying to communicate</a:t>
            </a:r>
          </a:p>
          <a:p>
            <a:r>
              <a:rPr lang="en-US"/>
              <a:t>Cluster feedings or increase in need to eat</a:t>
            </a:r>
          </a:p>
          <a:p>
            <a:r>
              <a:rPr lang="en-US"/>
              <a:t>Fussiness</a:t>
            </a:r>
          </a:p>
        </p:txBody>
      </p:sp>
      <p:sp>
        <p:nvSpPr>
          <p:cNvPr id="7" name="Text Placeholder 6">
            <a:extLst>
              <a:ext uri="{FF2B5EF4-FFF2-40B4-BE49-F238E27FC236}">
                <a16:creationId xmlns:a16="http://schemas.microsoft.com/office/drawing/2014/main" id="{63D9887B-7241-1F43-9525-5CA9AF9702CC}"/>
              </a:ext>
            </a:extLst>
          </p:cNvPr>
          <p:cNvSpPr>
            <a:spLocks noGrp="1"/>
          </p:cNvSpPr>
          <p:nvPr>
            <p:ph type="body" sz="quarter" idx="3"/>
          </p:nvPr>
        </p:nvSpPr>
        <p:spPr/>
        <p:txBody>
          <a:bodyPr>
            <a:normAutofit/>
          </a:bodyPr>
          <a:lstStyle/>
          <a:p>
            <a:r>
              <a:rPr lang="en-US" sz="3600"/>
              <a:t>Mobile Infants</a:t>
            </a:r>
          </a:p>
        </p:txBody>
      </p:sp>
      <p:sp>
        <p:nvSpPr>
          <p:cNvPr id="8" name="Content Placeholder 7">
            <a:extLst>
              <a:ext uri="{FF2B5EF4-FFF2-40B4-BE49-F238E27FC236}">
                <a16:creationId xmlns:a16="http://schemas.microsoft.com/office/drawing/2014/main" id="{1C2D9A65-D45F-9244-A15F-391DEA234E2D}"/>
              </a:ext>
            </a:extLst>
          </p:cNvPr>
          <p:cNvSpPr>
            <a:spLocks noGrp="1"/>
          </p:cNvSpPr>
          <p:nvPr>
            <p:ph sz="quarter" idx="4"/>
          </p:nvPr>
        </p:nvSpPr>
        <p:spPr/>
        <p:txBody>
          <a:bodyPr/>
          <a:lstStyle/>
          <a:p>
            <a:r>
              <a:rPr lang="en-US"/>
              <a:t>Taking toys from others</a:t>
            </a:r>
          </a:p>
          <a:p>
            <a:r>
              <a:rPr lang="en-US"/>
              <a:t>Mouthing toys</a:t>
            </a:r>
          </a:p>
          <a:p>
            <a:r>
              <a:rPr lang="en-US"/>
              <a:t>Climbing on others</a:t>
            </a:r>
          </a:p>
          <a:p>
            <a:r>
              <a:rPr lang="en-US"/>
              <a:t>Knocking things down</a:t>
            </a:r>
          </a:p>
          <a:p>
            <a:r>
              <a:rPr lang="en-US"/>
              <a:t>Stranger anxiety</a:t>
            </a:r>
          </a:p>
          <a:p>
            <a:r>
              <a:rPr lang="en-US"/>
              <a:t>Biting</a:t>
            </a:r>
          </a:p>
          <a:p>
            <a:r>
              <a:rPr lang="en-US"/>
              <a:t>Crying/</a:t>
            </a:r>
            <a:r>
              <a:rPr lang="en-US" err="1"/>
              <a:t>fusiness</a:t>
            </a:r>
            <a:endParaRPr lang="en-US"/>
          </a:p>
        </p:txBody>
      </p:sp>
      <p:pic>
        <p:nvPicPr>
          <p:cNvPr id="9" name="Picture 8">
            <a:extLst>
              <a:ext uri="{FF2B5EF4-FFF2-40B4-BE49-F238E27FC236}">
                <a16:creationId xmlns:a16="http://schemas.microsoft.com/office/drawing/2014/main" id="{09DB0AD9-8765-2348-BD4A-4DAB58CAC6D2}"/>
              </a:ext>
            </a:extLst>
          </p:cNvPr>
          <p:cNvPicPr>
            <a:picLocks noChangeAspect="1"/>
          </p:cNvPicPr>
          <p:nvPr/>
        </p:nvPicPr>
        <p:blipFill rotWithShape="1">
          <a:blip r:embed="rId3"/>
          <a:srcRect l="28474" t="37029" r="27298" b="33008"/>
          <a:stretch/>
        </p:blipFill>
        <p:spPr>
          <a:xfrm>
            <a:off x="2810103" y="3992135"/>
            <a:ext cx="3033133" cy="2054856"/>
          </a:xfrm>
          <a:prstGeom prst="rect">
            <a:avLst/>
          </a:prstGeom>
        </p:spPr>
      </p:pic>
    </p:spTree>
    <p:extLst>
      <p:ext uri="{BB962C8B-B14F-4D97-AF65-F5344CB8AC3E}">
        <p14:creationId xmlns:p14="http://schemas.microsoft.com/office/powerpoint/2010/main" val="1933067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 calcmode="lin" valueType="num">
                                      <p:cBhvr additive="base">
                                        <p:cTn id="29"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8">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8">
                                            <p:txEl>
                                              <p:pRg st="2" end="2"/>
                                            </p:txEl>
                                          </p:spTgt>
                                        </p:tgtEl>
                                        <p:attrNameLst>
                                          <p:attrName>style.visibility</p:attrName>
                                        </p:attrNameLst>
                                      </p:cBhvr>
                                      <p:to>
                                        <p:strVal val="visible"/>
                                      </p:to>
                                    </p:set>
                                    <p:anim calcmode="lin" valueType="num">
                                      <p:cBhvr additive="base">
                                        <p:cTn id="33"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8">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8">
                                            <p:txEl>
                                              <p:pRg st="3" end="3"/>
                                            </p:txEl>
                                          </p:spTgt>
                                        </p:tgtEl>
                                        <p:attrNameLst>
                                          <p:attrName>style.visibility</p:attrName>
                                        </p:attrNameLst>
                                      </p:cBhvr>
                                      <p:to>
                                        <p:strVal val="visible"/>
                                      </p:to>
                                    </p:set>
                                    <p:anim calcmode="lin" valueType="num">
                                      <p:cBhvr additive="base">
                                        <p:cTn id="37"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3" end="3"/>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8">
                                            <p:txEl>
                                              <p:pRg st="4" end="4"/>
                                            </p:txEl>
                                          </p:spTgt>
                                        </p:tgtEl>
                                        <p:attrNameLst>
                                          <p:attrName>style.visibility</p:attrName>
                                        </p:attrNameLst>
                                      </p:cBhvr>
                                      <p:to>
                                        <p:strVal val="visible"/>
                                      </p:to>
                                    </p:set>
                                    <p:anim calcmode="lin" valueType="num">
                                      <p:cBhvr additive="base">
                                        <p:cTn id="41"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txEl>
                                              <p:pRg st="4" end="4"/>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8">
                                            <p:txEl>
                                              <p:pRg st="5" end="5"/>
                                            </p:txEl>
                                          </p:spTgt>
                                        </p:tgtEl>
                                        <p:attrNameLst>
                                          <p:attrName>style.visibility</p:attrName>
                                        </p:attrNameLst>
                                      </p:cBhvr>
                                      <p:to>
                                        <p:strVal val="visible"/>
                                      </p:to>
                                    </p:set>
                                    <p:anim calcmode="lin" valueType="num">
                                      <p:cBhvr additive="base">
                                        <p:cTn id="45"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8">
                                            <p:txEl>
                                              <p:pRg st="5" end="5"/>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8">
                                            <p:txEl>
                                              <p:pRg st="6" end="6"/>
                                            </p:txEl>
                                          </p:spTgt>
                                        </p:tgtEl>
                                        <p:attrNameLst>
                                          <p:attrName>style.visibility</p:attrName>
                                        </p:attrNameLst>
                                      </p:cBhvr>
                                      <p:to>
                                        <p:strVal val="visible"/>
                                      </p:to>
                                    </p:set>
                                    <p:anim calcmode="lin" valueType="num">
                                      <p:cBhvr additive="base">
                                        <p:cTn id="49"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ISM Presentation Template 9 25 18" id="{11FDA8F6-4B60-4C1F-A9DF-292B6A691B65}" vid="{3B572A99-21FE-4B9B-AC27-80C0624B504E}"/>
    </a:ext>
  </a:extLst>
</a:theme>
</file>

<file path=ppt/theme/theme2.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ISM Presentation Template" id="{BD6D2E86-4A5F-4686-B86A-AFF1A9737EC0}" vid="{F47ABA78-2311-4E10-9219-7DA888F7AC90}"/>
    </a:ext>
  </a:extLst>
</a:theme>
</file>

<file path=ppt/theme/theme3.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ISM Presentation Template" id="{BD6D2E86-4A5F-4686-B86A-AFF1A9737EC0}" vid="{6407EE30-B1BE-4AF1-968C-65846642D902}"/>
    </a:ext>
  </a:extLst>
</a:theme>
</file>

<file path=ppt/theme/theme4.xml><?xml version="1.0" encoding="utf-8"?>
<a:theme xmlns:a="http://schemas.openxmlformats.org/drawingml/2006/main" name="10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ISM Presentation Template" id="{BD106452-08BE-4C20-9264-8B887878C29F}" vid="{9216341C-3178-4BC2-BC63-7157A88EDCAC}"/>
    </a:ext>
  </a:extLst>
</a:theme>
</file>

<file path=ppt/theme/theme5.xml><?xml version="1.0" encoding="utf-8"?>
<a:theme xmlns:a="http://schemas.openxmlformats.org/drawingml/2006/main" name="11_Office Theme">
  <a:themeElements>
    <a:clrScheme name="TPITOS">
      <a:dk1>
        <a:srgbClr val="333333"/>
      </a:dk1>
      <a:lt1>
        <a:srgbClr val="FFFFFF"/>
      </a:lt1>
      <a:dk2>
        <a:srgbClr val="1F497D"/>
      </a:dk2>
      <a:lt2>
        <a:srgbClr val="EEECE1"/>
      </a:lt2>
      <a:accent1>
        <a:srgbClr val="24A2A7"/>
      </a:accent1>
      <a:accent2>
        <a:srgbClr val="455E96"/>
      </a:accent2>
      <a:accent3>
        <a:srgbClr val="ABCC3C"/>
      </a:accent3>
      <a:accent4>
        <a:srgbClr val="EC5AA0"/>
      </a:accent4>
      <a:accent5>
        <a:srgbClr val="802C7C"/>
      </a:accent5>
      <a:accent6>
        <a:srgbClr val="DFDC7C"/>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124CED8052376449B4C5AE5E0AA404E" ma:contentTypeVersion="11" ma:contentTypeDescription="Create a new document." ma:contentTypeScope="" ma:versionID="f5839551dd9b19e928d43e0596511a56">
  <xsd:schema xmlns:xsd="http://www.w3.org/2001/XMLSchema" xmlns:xs="http://www.w3.org/2001/XMLSchema" xmlns:p="http://schemas.microsoft.com/office/2006/metadata/properties" xmlns:ns2="5a790cc8-7356-449e-a79a-7820d348e81a" xmlns:ns3="9a14c9c3-329c-4e74-beca-2e92a4782fd9" targetNamespace="http://schemas.microsoft.com/office/2006/metadata/properties" ma:root="true" ma:fieldsID="dd5522a15abb1151e4e6ae3566dea145" ns2:_="" ns3:_="">
    <xsd:import namespace="5a790cc8-7356-449e-a79a-7820d348e81a"/>
    <xsd:import namespace="9a14c9c3-329c-4e74-beca-2e92a4782fd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790cc8-7356-449e-a79a-7820d348e81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a14c9c3-329c-4e74-beca-2e92a4782fd9"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C53DA6E-350B-4C58-B869-4F6A822A8D58}">
  <ds:schemaRefs>
    <ds:schemaRef ds:uri="http://purl.org/dc/dcmitype/"/>
    <ds:schemaRef ds:uri="http://schemas.microsoft.com/office/2006/metadata/properties"/>
    <ds:schemaRef ds:uri="http://schemas.openxmlformats.org/package/2006/metadata/core-properties"/>
    <ds:schemaRef ds:uri="http://www.w3.org/XML/1998/namespace"/>
    <ds:schemaRef ds:uri="http://purl.org/dc/elements/1.1/"/>
    <ds:schemaRef ds:uri="5a790cc8-7356-449e-a79a-7820d348e81a"/>
    <ds:schemaRef ds:uri="http://purl.org/dc/terms/"/>
    <ds:schemaRef ds:uri="http://schemas.microsoft.com/office/2006/documentManagement/types"/>
    <ds:schemaRef ds:uri="http://schemas.microsoft.com/office/infopath/2007/PartnerControls"/>
    <ds:schemaRef ds:uri="9a14c9c3-329c-4e74-beca-2e92a4782fd9"/>
  </ds:schemaRefs>
</ds:datastoreItem>
</file>

<file path=customXml/itemProps2.xml><?xml version="1.0" encoding="utf-8"?>
<ds:datastoreItem xmlns:ds="http://schemas.openxmlformats.org/officeDocument/2006/customXml" ds:itemID="{7CEB7F02-328D-4438-B604-C8B12F544063}">
  <ds:schemaRefs>
    <ds:schemaRef ds:uri="5a790cc8-7356-449e-a79a-7820d348e81a"/>
    <ds:schemaRef ds:uri="9a14c9c3-329c-4e74-beca-2e92a4782fd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054010A-37CB-4F3B-A217-02CBFF6CA9A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TotalTime>
  <Words>12335</Words>
  <Application>Microsoft Office PowerPoint</Application>
  <PresentationFormat>Widescreen</PresentationFormat>
  <Paragraphs>698</Paragraphs>
  <Slides>44</Slides>
  <Notes>44</Notes>
  <HiddenSlides>0</HiddenSlides>
  <MMClips>3</MMClips>
  <ScaleCrop>false</ScaleCrop>
  <HeadingPairs>
    <vt:vector size="8" baseType="variant">
      <vt:variant>
        <vt:lpstr>Fonts Used</vt:lpstr>
      </vt:variant>
      <vt:variant>
        <vt:i4>7</vt:i4>
      </vt:variant>
      <vt:variant>
        <vt:lpstr>Theme</vt:lpstr>
      </vt:variant>
      <vt:variant>
        <vt:i4>5</vt:i4>
      </vt:variant>
      <vt:variant>
        <vt:lpstr>Embedded OLE Servers</vt:lpstr>
      </vt:variant>
      <vt:variant>
        <vt:i4>1</vt:i4>
      </vt:variant>
      <vt:variant>
        <vt:lpstr>Slide Titles</vt:lpstr>
      </vt:variant>
      <vt:variant>
        <vt:i4>44</vt:i4>
      </vt:variant>
    </vt:vector>
  </HeadingPairs>
  <TitlesOfParts>
    <vt:vector size="57" baseType="lpstr">
      <vt:lpstr>Arial</vt:lpstr>
      <vt:lpstr>Calibri</vt:lpstr>
      <vt:lpstr>Century Gothic</vt:lpstr>
      <vt:lpstr>Segoe UI</vt:lpstr>
      <vt:lpstr>Segoe UI Light</vt:lpstr>
      <vt:lpstr>Segoe UI Semibold</vt:lpstr>
      <vt:lpstr>Segoe UI Semilight</vt:lpstr>
      <vt:lpstr>7_Office Theme</vt:lpstr>
      <vt:lpstr>8_Office Theme</vt:lpstr>
      <vt:lpstr>9_Office Theme</vt:lpstr>
      <vt:lpstr>10_Office Theme</vt:lpstr>
      <vt:lpstr>11_Office Theme</vt:lpstr>
      <vt:lpstr>Slide</vt:lpstr>
      <vt:lpstr>Challenging Behavior</vt:lpstr>
      <vt:lpstr>Learner Objectives</vt:lpstr>
      <vt:lpstr>Training Agenda</vt:lpstr>
      <vt:lpstr>Our Learning Environment</vt:lpstr>
      <vt:lpstr>Possible Shared Agreements</vt:lpstr>
      <vt:lpstr>Challenging Behavior</vt:lpstr>
      <vt:lpstr>Overview of the Pyramid Model</vt:lpstr>
      <vt:lpstr>CSEFEL Definition of Social/Emotional Development</vt:lpstr>
      <vt:lpstr>Developmentally Appropriate  Behaviors Can be Challenging</vt:lpstr>
      <vt:lpstr>Developmentally Appropriate  Behaviors can be Challenging</vt:lpstr>
      <vt:lpstr>Challenging Behavior and Equity</vt:lpstr>
      <vt:lpstr>What is Implicit Bias?</vt:lpstr>
      <vt:lpstr>How Can We Identify and Address Implicit Bias?</vt:lpstr>
      <vt:lpstr>Behavior Incident Report</vt:lpstr>
      <vt:lpstr>  Emotions &amp; Behaviors of Young Children</vt:lpstr>
      <vt:lpstr>Continuum of  Emotional Expression</vt:lpstr>
      <vt:lpstr>Externalizing Behaviors:  Acting Outward</vt:lpstr>
      <vt:lpstr>Internalizing Behaviors: Withdrawing</vt:lpstr>
      <vt:lpstr>Internalizing/Externalizing Behavior</vt:lpstr>
      <vt:lpstr>Handout 3 Identifying Behaviors</vt:lpstr>
      <vt:lpstr>Behavior is communicating…</vt:lpstr>
      <vt:lpstr>Reasons for Challenging Behavior</vt:lpstr>
      <vt:lpstr>A 6-month-old cries for long periods of time unless held by his caregiver…</vt:lpstr>
      <vt:lpstr>Handout 4 </vt:lpstr>
      <vt:lpstr>Purpose of Toddler Behaviors</vt:lpstr>
      <vt:lpstr>Purpose of Infant Behaviors</vt:lpstr>
      <vt:lpstr>Gathering Information for  Challenging Behaviors</vt:lpstr>
      <vt:lpstr>Data Collection: Keep it Simple</vt:lpstr>
      <vt:lpstr>ABC Data chart</vt:lpstr>
      <vt:lpstr>ABC Chart</vt:lpstr>
      <vt:lpstr>PowerPoint Presentation</vt:lpstr>
      <vt:lpstr>High Quality Universal Practices</vt:lpstr>
      <vt:lpstr>Responding to Challenging Behavior</vt:lpstr>
      <vt:lpstr>New Way – Be Proactive</vt:lpstr>
      <vt:lpstr>Feelings   &amp;  Needs</vt:lpstr>
      <vt:lpstr>Proactive Response to  Challenging Behavior</vt:lpstr>
      <vt:lpstr>Prevention is Powerful</vt:lpstr>
      <vt:lpstr>Table Talk: Prevention</vt:lpstr>
      <vt:lpstr>Teaching Replacement Skills</vt:lpstr>
      <vt:lpstr>Replacement Skills for  Toddler Behaviors</vt:lpstr>
      <vt:lpstr>Possible video to add </vt:lpstr>
      <vt:lpstr>Reflection</vt:lpstr>
      <vt:lpstr>Next Steps</vt:lpstr>
      <vt:lpstr>Major Messages to Take Home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Infant/Toddler  Pyramid Model</dc:title>
  <dc:creator>Feldmiller, Sarah Anne</dc:creator>
  <cp:lastModifiedBy>Eddy, Mallory Marie</cp:lastModifiedBy>
  <cp:revision>24</cp:revision>
  <cp:lastPrinted>2021-05-11T15:03:24Z</cp:lastPrinted>
  <dcterms:created xsi:type="dcterms:W3CDTF">2021-01-23T16:17:36Z</dcterms:created>
  <dcterms:modified xsi:type="dcterms:W3CDTF">2021-06-07T20:45:22Z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0x010100C124CED8052376449B4C5AE5E0AA404E</vt:lpwstr>
  </property>
</Properties>
</file>