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CFC8A3-2BD0-4AF0-ADF2-97ED172EFE53}" type="datetimeFigureOut">
              <a:rPr lang="en-CA" smtClean="0"/>
              <a:pPr/>
              <a:t>5/12/16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EB4654-B9D6-47F8-B8DF-1266798CE4DE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EB4654-B9D6-47F8-B8DF-1266798CE4DE}" type="slidenum">
              <a:rPr lang="en-CA" smtClean="0"/>
              <a:pPr/>
              <a:t>2</a:t>
            </a:fld>
            <a:endParaRPr lang="en-CA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38BBC-7339-453D-A304-0971C11AB399}" type="datetimeFigureOut">
              <a:rPr lang="en-CA" smtClean="0"/>
              <a:pPr/>
              <a:t>5/12/16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453F-F6C0-4657-B663-D47CF8FDB659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38BBC-7339-453D-A304-0971C11AB399}" type="datetimeFigureOut">
              <a:rPr lang="en-CA" smtClean="0"/>
              <a:pPr/>
              <a:t>5/12/16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453F-F6C0-4657-B663-D47CF8FDB659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38BBC-7339-453D-A304-0971C11AB399}" type="datetimeFigureOut">
              <a:rPr lang="en-CA" smtClean="0"/>
              <a:pPr/>
              <a:t>5/12/16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453F-F6C0-4657-B663-D47CF8FDB659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38BBC-7339-453D-A304-0971C11AB399}" type="datetimeFigureOut">
              <a:rPr lang="en-CA" smtClean="0"/>
              <a:pPr/>
              <a:t>5/12/16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453F-F6C0-4657-B663-D47CF8FDB659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38BBC-7339-453D-A304-0971C11AB399}" type="datetimeFigureOut">
              <a:rPr lang="en-CA" smtClean="0"/>
              <a:pPr/>
              <a:t>5/12/16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453F-F6C0-4657-B663-D47CF8FDB659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38BBC-7339-453D-A304-0971C11AB399}" type="datetimeFigureOut">
              <a:rPr lang="en-CA" smtClean="0"/>
              <a:pPr/>
              <a:t>5/12/16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453F-F6C0-4657-B663-D47CF8FDB659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38BBC-7339-453D-A304-0971C11AB399}" type="datetimeFigureOut">
              <a:rPr lang="en-CA" smtClean="0"/>
              <a:pPr/>
              <a:t>5/12/16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453F-F6C0-4657-B663-D47CF8FDB659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38BBC-7339-453D-A304-0971C11AB399}" type="datetimeFigureOut">
              <a:rPr lang="en-CA" smtClean="0"/>
              <a:pPr/>
              <a:t>5/12/16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453F-F6C0-4657-B663-D47CF8FDB659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38BBC-7339-453D-A304-0971C11AB399}" type="datetimeFigureOut">
              <a:rPr lang="en-CA" smtClean="0"/>
              <a:pPr/>
              <a:t>5/12/16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453F-F6C0-4657-B663-D47CF8FDB659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38BBC-7339-453D-A304-0971C11AB399}" type="datetimeFigureOut">
              <a:rPr lang="en-CA" smtClean="0"/>
              <a:pPr/>
              <a:t>5/12/16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453F-F6C0-4657-B663-D47CF8FDB659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38BBC-7339-453D-A304-0971C11AB399}" type="datetimeFigureOut">
              <a:rPr lang="en-CA" smtClean="0"/>
              <a:pPr/>
              <a:t>5/12/16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453F-F6C0-4657-B663-D47CF8FDB659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38BBC-7339-453D-A304-0971C11AB399}" type="datetimeFigureOut">
              <a:rPr lang="en-CA" smtClean="0"/>
              <a:pPr/>
              <a:t>5/12/16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5453F-F6C0-4657-B663-D47CF8FDB659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Rectangle 3"/>
          <p:cNvSpPr/>
          <p:nvPr/>
        </p:nvSpPr>
        <p:spPr>
          <a:xfrm>
            <a:off x="395536" y="476672"/>
            <a:ext cx="61908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icrosoft Yi Baiti" pitchFamily="66" charset="0"/>
                <a:ea typeface="Microsoft Yi Baiti" pitchFamily="66" charset="0"/>
              </a:rPr>
              <a:t>1</a:t>
            </a:r>
            <a:endParaRPr lang="en-US" sz="6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Microsoft Yi Baiti" pitchFamily="66" charset="0"/>
              <a:ea typeface="Microsoft Yi Baiti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87624" y="476672"/>
            <a:ext cx="61908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icrosoft Yi Baiti" pitchFamily="66" charset="0"/>
                <a:ea typeface="Microsoft Yi Baiti" pitchFamily="66" charset="0"/>
              </a:rPr>
              <a:t>2</a:t>
            </a:r>
            <a:endParaRPr lang="en-US" sz="6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Microsoft Yi Baiti" pitchFamily="66" charset="0"/>
              <a:ea typeface="Microsoft Yi Baiti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07704" y="476672"/>
            <a:ext cx="61908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icrosoft Yi Baiti" pitchFamily="66" charset="0"/>
                <a:ea typeface="Microsoft Yi Baiti" pitchFamily="66" charset="0"/>
              </a:rPr>
              <a:t>3</a:t>
            </a:r>
            <a:endParaRPr lang="en-US" sz="6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Microsoft Yi Baiti" pitchFamily="66" charset="0"/>
              <a:ea typeface="Microsoft Yi Baiti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99792" y="476672"/>
            <a:ext cx="61908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icrosoft Yi Baiti" pitchFamily="66" charset="0"/>
                <a:ea typeface="Microsoft Yi Baiti" pitchFamily="66" charset="0"/>
              </a:rPr>
              <a:t>4</a:t>
            </a:r>
            <a:endParaRPr lang="en-US" sz="6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Microsoft Yi Baiti" pitchFamily="66" charset="0"/>
              <a:ea typeface="Microsoft Yi Baiti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19872" y="476672"/>
            <a:ext cx="61908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icrosoft Yi Baiti" pitchFamily="66" charset="0"/>
                <a:ea typeface="Microsoft Yi Baiti" pitchFamily="66" charset="0"/>
              </a:rPr>
              <a:t>5</a:t>
            </a:r>
            <a:endParaRPr lang="en-US" sz="6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Microsoft Yi Baiti" pitchFamily="66" charset="0"/>
              <a:ea typeface="Microsoft Yi Baiti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211960" y="476672"/>
            <a:ext cx="61908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icrosoft Yi Baiti" pitchFamily="66" charset="0"/>
                <a:ea typeface="Microsoft Yi Baiti" pitchFamily="66" charset="0"/>
              </a:rPr>
              <a:t>6</a:t>
            </a:r>
            <a:endParaRPr lang="en-US" sz="6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Microsoft Yi Baiti" pitchFamily="66" charset="0"/>
              <a:ea typeface="Microsoft Yi Baiti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32040" y="476672"/>
            <a:ext cx="61908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icrosoft Yi Baiti" pitchFamily="66" charset="0"/>
                <a:ea typeface="Microsoft Yi Baiti" pitchFamily="66" charset="0"/>
              </a:rPr>
              <a:t>7</a:t>
            </a:r>
            <a:endParaRPr lang="en-US" sz="6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Microsoft Yi Baiti" pitchFamily="66" charset="0"/>
              <a:ea typeface="Microsoft Yi Baiti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724128" y="476672"/>
            <a:ext cx="61908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icrosoft Yi Baiti" pitchFamily="66" charset="0"/>
                <a:ea typeface="Microsoft Yi Baiti" pitchFamily="66" charset="0"/>
              </a:rPr>
              <a:t>8</a:t>
            </a:r>
            <a:endParaRPr lang="en-US" sz="6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Microsoft Yi Baiti" pitchFamily="66" charset="0"/>
              <a:ea typeface="Microsoft Yi Baiti" pitchFamily="66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44208" y="448796"/>
            <a:ext cx="61908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icrosoft Yi Baiti" pitchFamily="66" charset="0"/>
                <a:ea typeface="Microsoft Yi Baiti" pitchFamily="66" charset="0"/>
              </a:rPr>
              <a:t>9</a:t>
            </a:r>
            <a:endParaRPr lang="en-US" sz="6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Microsoft Yi Baiti" pitchFamily="66" charset="0"/>
              <a:ea typeface="Microsoft Yi Baiti" pitchFamily="66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164288" y="404664"/>
            <a:ext cx="61908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icrosoft Yi Baiti" pitchFamily="66" charset="0"/>
                <a:ea typeface="Microsoft Yi Baiti" pitchFamily="66" charset="0"/>
              </a:rPr>
              <a:t>0</a:t>
            </a:r>
            <a:endParaRPr lang="en-US" sz="6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Microsoft Yi Baiti" pitchFamily="66" charset="0"/>
              <a:ea typeface="Microsoft Yi Baiti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11711" y="1700808"/>
            <a:ext cx="222689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icrosoft Yi Baiti" pitchFamily="66" charset="0"/>
                <a:ea typeface="Microsoft Yi Baiti" pitchFamily="66" charset="0"/>
              </a:rPr>
              <a:t>Combo</a:t>
            </a:r>
            <a:endParaRPr lang="en-US" sz="6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Microsoft Yi Baiti" pitchFamily="66" charset="0"/>
              <a:ea typeface="Microsoft Yi Baiti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Rectangle 3"/>
          <p:cNvSpPr/>
          <p:nvPr/>
        </p:nvSpPr>
        <p:spPr>
          <a:xfrm>
            <a:off x="1115616" y="1484784"/>
            <a:ext cx="6048672" cy="4176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spAutoFit/>
          </a:bodyPr>
          <a:lstStyle/>
          <a:p>
            <a:pPr algn="ctr"/>
            <a:endParaRPr lang="en-CA" sz="66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Microsoft Yi Baiti" pitchFamily="66" charset="0"/>
              <a:ea typeface="Microsoft Yi Baiti" pitchFamily="66" charset="0"/>
            </a:endParaRPr>
          </a:p>
        </p:txBody>
      </p:sp>
      <p:pic>
        <p:nvPicPr>
          <p:cNvPr id="1026" name="Picture 2" descr="C:\Users\yante\Desktop\appz n gamz\osuCUTTINGEDGE\Screenshots\screenshot07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628800"/>
            <a:ext cx="5160574" cy="3096344"/>
          </a:xfrm>
          <a:prstGeom prst="rect">
            <a:avLst/>
          </a:prstGeom>
          <a:noFill/>
        </p:spPr>
      </p:pic>
      <p:sp>
        <p:nvSpPr>
          <p:cNvPr id="6" name="Right Arrow 5"/>
          <p:cNvSpPr/>
          <p:nvPr/>
        </p:nvSpPr>
        <p:spPr>
          <a:xfrm rot="9304919">
            <a:off x="3010532" y="3581353"/>
            <a:ext cx="1224136" cy="72008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spAutoFit/>
          </a:bodyPr>
          <a:lstStyle/>
          <a:p>
            <a:pPr algn="ctr"/>
            <a:endParaRPr lang="en-CA" sz="66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Microsoft Yi Baiti" pitchFamily="66" charset="0"/>
              <a:ea typeface="Microsoft Yi Baiti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15616" y="4869160"/>
            <a:ext cx="331283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April Harmony – Survivor</a:t>
            </a:r>
          </a:p>
          <a:p>
            <a:pPr algn="ctr"/>
            <a:r>
              <a:rPr lang="en-US" sz="2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[Breezin’] + HDHR</a:t>
            </a:r>
            <a:endParaRPr lang="en-US" sz="2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83968" y="4869160"/>
            <a:ext cx="257794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99.56% - 1,703,167</a:t>
            </a:r>
            <a:endParaRPr lang="en-US" sz="2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16016" y="5229200"/>
            <a:ext cx="159210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Full Combo</a:t>
            </a:r>
            <a:endParaRPr lang="en-US" sz="2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8" name="Picture 4" descr="C:\Users\yante\Desktop\wip skins\A fairly simplistic skin\ranking-SH-smal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5301208"/>
            <a:ext cx="295275" cy="36195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6119664" y="1052736"/>
            <a:ext cx="6048672" cy="4176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spAutoFit/>
          </a:bodyPr>
          <a:lstStyle/>
          <a:p>
            <a:pPr algn="ctr"/>
            <a:endParaRPr lang="en-CA" sz="66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Microsoft Yi Baiti" pitchFamily="66" charset="0"/>
              <a:ea typeface="Microsoft Yi Baiti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156176" y="1196752"/>
            <a:ext cx="24326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How to use an R4</a:t>
            </a:r>
            <a:endParaRPr lang="en-US" sz="2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 lIns="91440" tIns="45720" rIns="91440" bIns="45720" rtlCol="0" anchor="ctr">
        <a:spAutoFit/>
      </a:bodyPr>
      <a:lstStyle>
        <a:defPPr algn="ctr">
          <a:defRPr sz="6600" dirty="0" smtClean="0">
            <a:ln w="10160">
              <a:solidFill>
                <a:schemeClr val="accent1"/>
              </a:solidFill>
              <a:prstDash val="solid"/>
            </a:ln>
            <a:solidFill>
              <a:srgbClr val="FFFFFF"/>
            </a:solidFill>
            <a:effectLst>
              <a:outerShdw blurRad="38100" dist="32000" dir="5400000" algn="tl">
                <a:srgbClr val="000000">
                  <a:alpha val="30000"/>
                </a:srgbClr>
              </a:outerShdw>
            </a:effectLst>
            <a:latin typeface="Microsoft Yi Baiti" pitchFamily="66" charset="0"/>
            <a:ea typeface="Microsoft Yi Baiti" pitchFamily="66" charset="0"/>
          </a:defRPr>
        </a:defPPr>
      </a:lstStyle>
      <a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32</Words>
  <Application>Microsoft Office PowerPoint</Application>
  <PresentationFormat>On-screen Show (4:3)</PresentationFormat>
  <Paragraphs>17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Yanterko K. Manter (Th4tF0x)</dc:creator>
  <cp:lastModifiedBy>Yanterko K. Manter (Th4tF0x)</cp:lastModifiedBy>
  <cp:revision>2</cp:revision>
  <dcterms:created xsi:type="dcterms:W3CDTF">2016-04-24T17:37:54Z</dcterms:created>
  <dcterms:modified xsi:type="dcterms:W3CDTF">2016-05-13T02:12:49Z</dcterms:modified>
</cp:coreProperties>
</file>