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81" r:id="rId3"/>
    <p:sldId id="295" r:id="rId4"/>
    <p:sldId id="297" r:id="rId5"/>
    <p:sldId id="267" r:id="rId6"/>
    <p:sldId id="294" r:id="rId7"/>
    <p:sldId id="298" r:id="rId8"/>
    <p:sldId id="300" r:id="rId9"/>
    <p:sldId id="293" r:id="rId10"/>
    <p:sldId id="301" r:id="rId11"/>
    <p:sldId id="291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3EC3EB-902D-45A8-92C1-5D4CD83FDDB8}" v="3" dt="2019-06-16T22:34:00.8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9" autoAdjust="0"/>
    <p:restoredTop sz="94613"/>
  </p:normalViewPr>
  <p:slideViewPr>
    <p:cSldViewPr>
      <p:cViewPr varScale="1">
        <p:scale>
          <a:sx n="171" d="100"/>
          <a:sy n="171" d="100"/>
        </p:scale>
        <p:origin x="206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0060"/>
          </a:xfrm>
          <a:prstGeom prst="rect">
            <a:avLst/>
          </a:prstGeom>
        </p:spPr>
        <p:txBody>
          <a:bodyPr vert="horz" lIns="96655" tIns="48328" rIns="96655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1" cy="480060"/>
          </a:xfrm>
          <a:prstGeom prst="rect">
            <a:avLst/>
          </a:prstGeom>
        </p:spPr>
        <p:txBody>
          <a:bodyPr vert="horz" lIns="96655" tIns="48328" rIns="96655" bIns="48328" rtlCol="0"/>
          <a:lstStyle>
            <a:lvl1pPr algn="r">
              <a:defRPr sz="1200"/>
            </a:lvl1pPr>
          </a:lstStyle>
          <a:p>
            <a:fld id="{88DCC473-2B5B-4065-BB72-965120D3DF5C}" type="datetimeFigureOut">
              <a:rPr lang="en-US" smtClean="0"/>
              <a:pPr/>
              <a:t>9/1/19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5" tIns="48328" rIns="96655" bIns="483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5" tIns="48328" rIns="96655" bIns="483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6655" tIns="48328" rIns="96655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1" cy="480060"/>
          </a:xfrm>
          <a:prstGeom prst="rect">
            <a:avLst/>
          </a:prstGeom>
        </p:spPr>
        <p:txBody>
          <a:bodyPr vert="horz" lIns="96655" tIns="48328" rIns="96655" bIns="48328" rtlCol="0" anchor="b"/>
          <a:lstStyle>
            <a:lvl1pPr algn="r">
              <a:defRPr sz="1200"/>
            </a:lvl1pPr>
          </a:lstStyle>
          <a:p>
            <a:fld id="{0A867A1F-0A2A-480C-A156-0D43E69B13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75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12176"/>
            <a:ext cx="9144000" cy="9144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A07ED2AA-FE1E-45AA-97FE-2D5E30CE0D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A07ED2AA-FE1E-45AA-97FE-2D5E30CE0D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000"/>
          <a:stretch/>
        </p:blipFill>
        <p:spPr>
          <a:xfrm flipH="1">
            <a:off x="2667000" y="4811070"/>
            <a:ext cx="6477000" cy="2057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699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609600"/>
            <a:ext cx="7010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Arvo" charset="0"/>
                <a:ea typeface="Arvo" charset="0"/>
                <a:cs typeface="Arvo" charset="0"/>
              </a:rPr>
              <a:t>Name Here</a:t>
            </a:r>
          </a:p>
          <a:p>
            <a:r>
              <a:rPr lang="en-US" sz="8000" dirty="0" smtClean="0">
                <a:latin typeface="Arvo" charset="0"/>
                <a:ea typeface="Arvo" charset="0"/>
                <a:cs typeface="Arvo" charset="0"/>
              </a:rPr>
              <a:t>Life Plan</a:t>
            </a:r>
          </a:p>
          <a:p>
            <a:r>
              <a:rPr lang="en-US" dirty="0" smtClean="0">
                <a:latin typeface="Arvo" charset="0"/>
                <a:ea typeface="Arvo" charset="0"/>
                <a:cs typeface="Arvo" charset="0"/>
              </a:rPr>
              <a:t>Last </a:t>
            </a:r>
            <a:r>
              <a:rPr lang="en-US" dirty="0">
                <a:latin typeface="Arvo" charset="0"/>
                <a:ea typeface="Arvo" charset="0"/>
                <a:cs typeface="Arvo" charset="0"/>
              </a:rPr>
              <a:t>Updated: 8/17/19</a:t>
            </a:r>
          </a:p>
          <a:p>
            <a:r>
              <a:rPr lang="en-US" dirty="0">
                <a:latin typeface="Arvo" charset="0"/>
                <a:ea typeface="Arvo" charset="0"/>
                <a:cs typeface="Arvo" charset="0"/>
              </a:rPr>
              <a:t>Where Updated: 568 Solon Road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7467600" cy="48736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b="1" dirty="0">
                <a:latin typeface="Arvo" charset="0"/>
                <a:ea typeface="Arvo" charset="0"/>
                <a:cs typeface="Arvo" charset="0"/>
              </a:rPr>
              <a:t>Ideas for 2020 and Beyond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250126"/>
            <a:ext cx="7467600" cy="563575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83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7467600" cy="48736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b="1" dirty="0">
                <a:latin typeface="Arvo" charset="0"/>
                <a:ea typeface="Arvo" charset="0"/>
                <a:cs typeface="Arvo" charset="0"/>
              </a:rPr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222248"/>
            <a:ext cx="7162800" cy="563575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7467600" cy="41116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>
                <a:latin typeface="Arvo" charset="0"/>
                <a:ea typeface="Arvo" charset="0"/>
                <a:cs typeface="Arvo" charset="0"/>
              </a:rPr>
              <a:t>How &amp; Why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371600"/>
            <a:ext cx="76200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1700" dirty="0">
              <a:latin typeface="Devanagari Sangam MN" charset="0"/>
              <a:ea typeface="Devanagari Sangam MN" charset="0"/>
              <a:cs typeface="Devanagari Sangam M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4800" y="3107473"/>
            <a:ext cx="3352800" cy="102076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vo" charset="0"/>
                <a:ea typeface="Arvo" charset="0"/>
                <a:cs typeface="Arvo" charset="0"/>
              </a:rPr>
              <a:t>Name Here</a:t>
            </a:r>
            <a:br>
              <a:rPr lang="en-US" dirty="0" smtClean="0">
                <a:latin typeface="Arvo" charset="0"/>
                <a:ea typeface="Arvo" charset="0"/>
                <a:cs typeface="Arvo" charset="0"/>
              </a:rPr>
            </a:br>
            <a:r>
              <a:rPr lang="en-US" b="1" dirty="0" smtClean="0">
                <a:latin typeface="Arvo" charset="0"/>
                <a:ea typeface="Arvo" charset="0"/>
                <a:cs typeface="Arvo" charset="0"/>
              </a:rPr>
              <a:t>Quest </a:t>
            </a:r>
            <a:r>
              <a:rPr lang="en-US" b="1" dirty="0">
                <a:latin typeface="Arvo" charset="0"/>
                <a:ea typeface="Arvo" charset="0"/>
                <a:cs typeface="Arvo" charset="0"/>
              </a:rPr>
              <a:t>Board 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59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01444" y="533400"/>
            <a:ext cx="7467600" cy="41116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b="1" dirty="0">
                <a:latin typeface="Arvo" charset="0"/>
                <a:ea typeface="Arvo" charset="0"/>
                <a:cs typeface="Arvo" charset="0"/>
              </a:rPr>
              <a:t>Theme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81000" y="1143000"/>
            <a:ext cx="7010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>
              <a:latin typeface="Devanagari Sangam MN" charset="0"/>
              <a:ea typeface="Devanagari Sangam MN" charset="0"/>
              <a:cs typeface="Devanagari Sangam M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50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7467600" cy="41116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vo" charset="0"/>
                <a:ea typeface="Arvo" charset="0"/>
                <a:cs typeface="Arvo" charset="0"/>
              </a:rPr>
              <a:t>Subject</a:t>
            </a:r>
            <a:r>
              <a:rPr lang="en-US" dirty="0" smtClean="0">
                <a:latin typeface="Arvo" charset="0"/>
                <a:ea typeface="Arvo" charset="0"/>
                <a:cs typeface="Arvo" charset="0"/>
              </a:rPr>
              <a:t> </a:t>
            </a:r>
            <a:r>
              <a:rPr lang="en-US" dirty="0">
                <a:latin typeface="Arvo" charset="0"/>
                <a:ea typeface="Arvo" charset="0"/>
                <a:cs typeface="Arvo" charset="0"/>
              </a:rPr>
              <a:t>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04800" y="1371600"/>
            <a:ext cx="7467600" cy="5029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9766" y="465138"/>
            <a:ext cx="7467600" cy="41116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b="1" dirty="0">
                <a:latin typeface="Arvo" charset="0"/>
                <a:ea typeface="Arvo" charset="0"/>
                <a:cs typeface="Arvo" charset="0"/>
              </a:rPr>
              <a:t>Financial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5D55553D-0E74-4B2E-895D-460A7618DE6E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49766" y="990600"/>
            <a:ext cx="8229600" cy="2286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85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467600" cy="41116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b="1" dirty="0">
                <a:latin typeface="Arvo" charset="0"/>
                <a:ea typeface="Arvo" charset="0"/>
                <a:cs typeface="Arvo" charset="0"/>
              </a:rPr>
              <a:t>Soul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5D55553D-0E74-4B2E-895D-460A7618DE6E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57200" y="838200"/>
            <a:ext cx="7696200" cy="541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indent="0">
              <a:buNone/>
            </a:pPr>
            <a:endParaRPr lang="en-US" dirty="0">
              <a:latin typeface="Devanagari Sangam MN" charset="0"/>
              <a:ea typeface="Devanagari Sangam MN" charset="0"/>
              <a:cs typeface="Devanagari Sangam M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9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2775" y="457200"/>
            <a:ext cx="7467600" cy="41116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b="1" dirty="0">
                <a:latin typeface="Arvo" charset="0"/>
                <a:ea typeface="Arvo" charset="0"/>
                <a:cs typeface="Arvo" charset="0"/>
              </a:rPr>
              <a:t>Adventure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66257675-5DEB-4C3D-B2D8-CF856F82F92A}"/>
              </a:ext>
            </a:extLst>
          </p:cNvPr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927515974"/>
              </p:ext>
            </p:extLst>
          </p:nvPr>
        </p:nvGraphicFramePr>
        <p:xfrm>
          <a:off x="479502" y="1600200"/>
          <a:ext cx="7467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767">
                  <a:extLst>
                    <a:ext uri="{9D8B030D-6E8A-4147-A177-3AD203B41FA5}">
                      <a16:colId xmlns:a16="http://schemas.microsoft.com/office/drawing/2014/main" xmlns="" val="2612516637"/>
                    </a:ext>
                  </a:extLst>
                </a:gridCol>
                <a:gridCol w="6276833">
                  <a:extLst>
                    <a:ext uri="{9D8B030D-6E8A-4147-A177-3AD203B41FA5}">
                      <a16:colId xmlns:a16="http://schemas.microsoft.com/office/drawing/2014/main" xmlns="" val="13835051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vo" charset="0"/>
                          <a:ea typeface="Arvo" charset="0"/>
                          <a:cs typeface="Arvo" charset="0"/>
                        </a:rPr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vo" charset="0"/>
                          <a:ea typeface="Arvo" charset="0"/>
                          <a:cs typeface="Arvo" charset="0"/>
                        </a:rPr>
                        <a:t>Places to 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1520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vo" charset="0"/>
                          <a:ea typeface="Arvo" charset="0"/>
                          <a:cs typeface="Arvo" charset="0"/>
                        </a:rPr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Devanagari Sangam MN" charset="0"/>
                        <a:ea typeface="Devanagari Sangam MN" charset="0"/>
                        <a:cs typeface="Devanagari Sangam M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25066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vo" charset="0"/>
                          <a:ea typeface="Arvo" charset="0"/>
                          <a:cs typeface="Arvo" charset="0"/>
                        </a:rPr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Devanagari Sangam MN" charset="0"/>
                        <a:ea typeface="Devanagari Sangam MN" charset="0"/>
                        <a:cs typeface="Devanagari Sangam M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0424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vo" charset="0"/>
                          <a:ea typeface="Arvo" charset="0"/>
                          <a:cs typeface="Arvo" charset="0"/>
                        </a:rPr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Devanagari Sangam MN" charset="0"/>
                        <a:ea typeface="Devanagari Sangam MN" charset="0"/>
                        <a:cs typeface="Devanagari Sangam M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16889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vo" charset="0"/>
                          <a:ea typeface="Arvo" charset="0"/>
                          <a:cs typeface="Arvo" charset="0"/>
                        </a:rPr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Devanagari Sangam MN" charset="0"/>
                        <a:ea typeface="Devanagari Sangam MN" charset="0"/>
                        <a:cs typeface="Devanagari Sangam M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2801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vo" charset="0"/>
                          <a:ea typeface="Arvo" charset="0"/>
                          <a:cs typeface="Arvo" charset="0"/>
                        </a:rPr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Devanagari Sangam MN" charset="0"/>
                        <a:ea typeface="Devanagari Sangam MN" charset="0"/>
                        <a:cs typeface="Devanagari Sangam M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62880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vo" charset="0"/>
                          <a:ea typeface="Arvo" charset="0"/>
                          <a:cs typeface="Arvo" charset="0"/>
                        </a:rPr>
                        <a:t>Jun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Devanagari Sangam MN" charset="0"/>
                        <a:ea typeface="Devanagari Sangam MN" charset="0"/>
                        <a:cs typeface="Devanagari Sangam M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0193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vo" charset="0"/>
                          <a:ea typeface="Arvo" charset="0"/>
                          <a:cs typeface="Arvo" charset="0"/>
                        </a:rPr>
                        <a:t>Jul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Devanagari Sangam MN" charset="0"/>
                        <a:ea typeface="Devanagari Sangam MN" charset="0"/>
                        <a:cs typeface="Devanagari Sangam M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75819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vo" charset="0"/>
                          <a:ea typeface="Arvo" charset="0"/>
                          <a:cs typeface="Arvo" charset="0"/>
                        </a:rPr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Devanagari Sangam MN" charset="0"/>
                        <a:ea typeface="Devanagari Sangam MN" charset="0"/>
                        <a:cs typeface="Devanagari Sangam M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9180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vo" charset="0"/>
                          <a:ea typeface="Arvo" charset="0"/>
                          <a:cs typeface="Arvo" charset="0"/>
                        </a:rPr>
                        <a:t>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latin typeface="Devanagari Sangam MN" charset="0"/>
                        <a:ea typeface="Devanagari Sangam MN" charset="0"/>
                        <a:cs typeface="Devanagari Sangam M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8742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vo" charset="0"/>
                          <a:ea typeface="Arvo" charset="0"/>
                          <a:cs typeface="Arvo" charset="0"/>
                        </a:rPr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latin typeface="Devanagari Sangam MN" charset="0"/>
                        <a:ea typeface="Devanagari Sangam MN" charset="0"/>
                        <a:cs typeface="Devanagari Sangam M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7488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vo" charset="0"/>
                          <a:ea typeface="Arvo" charset="0"/>
                          <a:cs typeface="Arvo" charset="0"/>
                        </a:rPr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Devanagari Sangam MN" charset="0"/>
                        <a:ea typeface="Devanagari Sangam MN" charset="0"/>
                        <a:cs typeface="Devanagari Sangam M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3209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vo" charset="0"/>
                          <a:ea typeface="Arvo" charset="0"/>
                          <a:cs typeface="Arvo" charset="0"/>
                        </a:rPr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Devanagari Sangam MN" charset="0"/>
                        <a:ea typeface="Devanagari Sangam MN" charset="0"/>
                        <a:cs typeface="Devanagari Sangam M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35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79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26534" y="381000"/>
            <a:ext cx="7467600" cy="41116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b="1" dirty="0">
                <a:latin typeface="Arvo" charset="0"/>
                <a:ea typeface="Arvo" charset="0"/>
                <a:cs typeface="Arvo" charset="0"/>
              </a:rPr>
              <a:t>Bucket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81000" y="938943"/>
            <a:ext cx="4191000" cy="58643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950" b="1" dirty="0" smtClean="0">
                <a:latin typeface="Arvo" charset="0"/>
                <a:ea typeface="Arvo" charset="0"/>
                <a:cs typeface="Arvo" charset="0"/>
              </a:rPr>
              <a:t>Thrills</a:t>
            </a:r>
          </a:p>
          <a:p>
            <a:endParaRPr lang="en-US" sz="950" b="1" dirty="0">
              <a:latin typeface="Arvo" charset="0"/>
              <a:ea typeface="Arvo" charset="0"/>
              <a:cs typeface="Arvo" charset="0"/>
            </a:endParaRPr>
          </a:p>
          <a:p>
            <a:pPr marL="0" indent="0">
              <a:buNone/>
            </a:pPr>
            <a:r>
              <a:rPr lang="en-US" sz="950" b="1" dirty="0" smtClean="0">
                <a:latin typeface="Arvo" charset="0"/>
                <a:ea typeface="Arvo" charset="0"/>
                <a:cs typeface="Arvo" charset="0"/>
              </a:rPr>
              <a:t>Achievements</a:t>
            </a:r>
          </a:p>
          <a:p>
            <a:endParaRPr lang="en-US" sz="950" b="1" dirty="0">
              <a:latin typeface="Arvo" charset="0"/>
              <a:ea typeface="Arvo" charset="0"/>
              <a:cs typeface="Arvo" charset="0"/>
            </a:endParaRPr>
          </a:p>
          <a:p>
            <a:pPr marL="0" indent="0">
              <a:buNone/>
            </a:pPr>
            <a:r>
              <a:rPr lang="en-US" sz="950" b="1" dirty="0" smtClean="0">
                <a:latin typeface="Arvo" charset="0"/>
                <a:ea typeface="Arvo" charset="0"/>
                <a:cs typeface="Arvo" charset="0"/>
              </a:rPr>
              <a:t>Family</a:t>
            </a:r>
            <a:endParaRPr lang="en-US" sz="950" b="1" dirty="0">
              <a:latin typeface="Arvo" charset="0"/>
              <a:ea typeface="Arvo" charset="0"/>
              <a:cs typeface="Arvo" charset="0"/>
            </a:endParaRPr>
          </a:p>
          <a:p>
            <a:pPr>
              <a:defRPr/>
            </a:pPr>
            <a:endParaRPr lang="en-US" sz="950" b="1" dirty="0" smtClean="0">
              <a:latin typeface="Arvo" charset="0"/>
              <a:ea typeface="Arvo" charset="0"/>
              <a:cs typeface="Arvo" charset="0"/>
            </a:endParaRPr>
          </a:p>
          <a:p>
            <a:pPr marL="0" lvl="0" indent="0">
              <a:buNone/>
              <a:defRPr/>
            </a:pPr>
            <a:r>
              <a:rPr lang="en-US" sz="950" b="1" dirty="0" smtClean="0">
                <a:latin typeface="Arvo" charset="0"/>
                <a:ea typeface="Arvo" charset="0"/>
                <a:cs typeface="Arvo" charset="0"/>
              </a:rPr>
              <a:t>Crazy</a:t>
            </a:r>
            <a:endParaRPr lang="en-US" sz="950" dirty="0">
              <a:latin typeface="Devanagari Sangam MN" charset="0"/>
              <a:ea typeface="Devanagari Sangam MN" charset="0"/>
              <a:cs typeface="Devanagari Sangam MN" charset="0"/>
            </a:endParaRPr>
          </a:p>
          <a:p>
            <a:pPr>
              <a:defRPr/>
            </a:pPr>
            <a:endParaRPr lang="en-US" sz="950" b="1" dirty="0">
              <a:latin typeface="Arvo" charset="0"/>
              <a:ea typeface="Arvo" charset="0"/>
              <a:cs typeface="Arvo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469784"/>
            <a:ext cx="3810000" cy="6781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9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vo" charset="0"/>
                <a:ea typeface="Arvo" charset="0"/>
                <a:cs typeface="Arvo" charset="0"/>
              </a:rPr>
              <a:t>Travel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charset="0"/>
              <a:buChar char="•"/>
              <a:tabLst/>
              <a:defRPr/>
            </a:pPr>
            <a:endPara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vo" charset="0"/>
              <a:ea typeface="Arvo" charset="0"/>
              <a:cs typeface="Arvo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en-US" sz="950" b="1" dirty="0" smtClean="0">
                <a:latin typeface="Arvo" charset="0"/>
                <a:ea typeface="Arvo" charset="0"/>
                <a:cs typeface="Arvo" charset="0"/>
              </a:rPr>
              <a:t>Active: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charset="0"/>
              <a:buChar char="•"/>
              <a:tabLst/>
              <a:defRPr/>
            </a:pPr>
            <a:endParaRPr lang="en-US" sz="950" b="1" dirty="0">
              <a:latin typeface="Arvo" charset="0"/>
              <a:ea typeface="Arvo" charset="0"/>
              <a:cs typeface="Arv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10769</TotalTime>
  <Words>56</Words>
  <Application>Microsoft Macintosh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Arvo</vt:lpstr>
      <vt:lpstr>Calibri</vt:lpstr>
      <vt:lpstr>Century Schoolbook</vt:lpstr>
      <vt:lpstr>Devanagari Sangam MN</vt:lpstr>
      <vt:lpstr>Wingdings</vt:lpstr>
      <vt:lpstr>Wingdings 2</vt:lpstr>
      <vt:lpstr>Arial</vt:lpstr>
      <vt:lpstr>Oriel</vt:lpstr>
      <vt:lpstr>PowerPoint Presentation</vt:lpstr>
      <vt:lpstr>How &amp; Why</vt:lpstr>
      <vt:lpstr>Name Here Quest Board 2019 </vt:lpstr>
      <vt:lpstr>Theme</vt:lpstr>
      <vt:lpstr>Subject Work</vt:lpstr>
      <vt:lpstr>Financial</vt:lpstr>
      <vt:lpstr>Soul</vt:lpstr>
      <vt:lpstr>Adventure</vt:lpstr>
      <vt:lpstr>Bucket List</vt:lpstr>
      <vt:lpstr>Ideas for 2020 and Beyond</vt:lpstr>
      <vt:lpstr>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Slain</dc:creator>
  <cp:lastModifiedBy>Microsoft Office User</cp:lastModifiedBy>
  <cp:revision>64</cp:revision>
  <cp:lastPrinted>2019-09-01T19:20:46Z</cp:lastPrinted>
  <dcterms:created xsi:type="dcterms:W3CDTF">2012-04-02T00:57:41Z</dcterms:created>
  <dcterms:modified xsi:type="dcterms:W3CDTF">2019-09-01T19:26:12Z</dcterms:modified>
</cp:coreProperties>
</file>